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  <p:sldMasterId id="2147483913" r:id="rId2"/>
    <p:sldMasterId id="2147483918" r:id="rId3"/>
    <p:sldMasterId id="2147483930" r:id="rId4"/>
    <p:sldMasterId id="2147483944" r:id="rId5"/>
  </p:sldMasterIdLst>
  <p:notesMasterIdLst>
    <p:notesMasterId r:id="rId57"/>
  </p:notesMasterIdLst>
  <p:sldIdLst>
    <p:sldId id="319" r:id="rId6"/>
    <p:sldId id="321" r:id="rId7"/>
    <p:sldId id="320" r:id="rId8"/>
    <p:sldId id="256" r:id="rId9"/>
    <p:sldId id="257" r:id="rId10"/>
    <p:sldId id="25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289" r:id="rId31"/>
    <p:sldId id="290" r:id="rId32"/>
    <p:sldId id="291" r:id="rId33"/>
    <p:sldId id="292" r:id="rId34"/>
    <p:sldId id="267" r:id="rId35"/>
    <p:sldId id="268" r:id="rId36"/>
    <p:sldId id="279" r:id="rId37"/>
    <p:sldId id="281" r:id="rId38"/>
    <p:sldId id="282" r:id="rId39"/>
    <p:sldId id="322" r:id="rId40"/>
    <p:sldId id="269" r:id="rId41"/>
    <p:sldId id="271" r:id="rId42"/>
    <p:sldId id="273" r:id="rId43"/>
    <p:sldId id="285" r:id="rId44"/>
    <p:sldId id="297" r:id="rId45"/>
    <p:sldId id="275" r:id="rId46"/>
    <p:sldId id="276" r:id="rId47"/>
    <p:sldId id="277" r:id="rId48"/>
    <p:sldId id="298" r:id="rId49"/>
    <p:sldId id="263" r:id="rId50"/>
    <p:sldId id="278" r:id="rId51"/>
    <p:sldId id="261" r:id="rId52"/>
    <p:sldId id="262" r:id="rId53"/>
    <p:sldId id="264" r:id="rId54"/>
    <p:sldId id="265" r:id="rId55"/>
    <p:sldId id="266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50" autoAdjust="0"/>
    <p:restoredTop sz="98883" autoAdjust="0"/>
  </p:normalViewPr>
  <p:slideViewPr>
    <p:cSldViewPr>
      <p:cViewPr>
        <p:scale>
          <a:sx n="68" d="100"/>
          <a:sy n="68" d="100"/>
        </p:scale>
        <p:origin x="-1722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8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402CD-904B-4A28-B461-32EA67D85B17}" type="doc">
      <dgm:prSet loTypeId="urn:microsoft.com/office/officeart/2005/8/layout/chevron2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B7612FA9-8105-4ADC-9C48-29C97EF3622C}">
      <dgm:prSet phldrT="[Text]" custT="1"/>
      <dgm:spPr/>
      <dgm:t>
        <a:bodyPr/>
        <a:lstStyle/>
        <a:p>
          <a:r>
            <a:rPr lang="en-GB" sz="3600" b="1" dirty="0" smtClean="0"/>
            <a:t>1</a:t>
          </a:r>
          <a:endParaRPr lang="en-US" sz="3600" b="1" dirty="0"/>
        </a:p>
      </dgm:t>
    </dgm:pt>
    <dgm:pt modelId="{B754F436-BA39-4F85-866C-F6AC354052B8}" type="parTrans" cxnId="{959FB21A-8334-4A96-A376-980D88613324}">
      <dgm:prSet/>
      <dgm:spPr/>
      <dgm:t>
        <a:bodyPr/>
        <a:lstStyle/>
        <a:p>
          <a:endParaRPr lang="en-US"/>
        </a:p>
      </dgm:t>
    </dgm:pt>
    <dgm:pt modelId="{C109030A-368C-42DF-B71B-D806EA7CA004}" type="sibTrans" cxnId="{959FB21A-8334-4A96-A376-980D88613324}">
      <dgm:prSet/>
      <dgm:spPr/>
      <dgm:t>
        <a:bodyPr/>
        <a:lstStyle/>
        <a:p>
          <a:endParaRPr lang="en-US"/>
        </a:p>
      </dgm:t>
    </dgm:pt>
    <dgm:pt modelId="{B6FBA47C-CB6A-41BE-B08D-7A71D093C64A}">
      <dgm:prSet phldrT="[Text]" custT="1"/>
      <dgm:spPr/>
      <dgm:t>
        <a:bodyPr/>
        <a:lstStyle/>
        <a:p>
          <a:r>
            <a:rPr lang="en-GB" sz="1200" dirty="0" smtClean="0"/>
            <a:t>Introduction</a:t>
          </a:r>
          <a:endParaRPr lang="en-US" sz="1200" dirty="0"/>
        </a:p>
      </dgm:t>
    </dgm:pt>
    <dgm:pt modelId="{A336E81D-6D4F-4061-A145-4F58470DB14A}" type="parTrans" cxnId="{8B0FABF0-078E-4F72-9A44-C75B1A41FEEB}">
      <dgm:prSet/>
      <dgm:spPr/>
      <dgm:t>
        <a:bodyPr/>
        <a:lstStyle/>
        <a:p>
          <a:endParaRPr lang="en-US"/>
        </a:p>
      </dgm:t>
    </dgm:pt>
    <dgm:pt modelId="{C60D722E-11D0-4A72-AA00-40D636D8751C}" type="sibTrans" cxnId="{8B0FABF0-078E-4F72-9A44-C75B1A41FEEB}">
      <dgm:prSet/>
      <dgm:spPr/>
      <dgm:t>
        <a:bodyPr/>
        <a:lstStyle/>
        <a:p>
          <a:endParaRPr lang="en-US"/>
        </a:p>
      </dgm:t>
    </dgm:pt>
    <dgm:pt modelId="{65DAF9B0-96E0-4B5F-90B0-74E49D6964FA}">
      <dgm:prSet phldrT="[Text]" custT="1"/>
      <dgm:spPr/>
      <dgm:t>
        <a:bodyPr/>
        <a:lstStyle/>
        <a:p>
          <a:r>
            <a:rPr lang="en-GB" sz="3600" b="1" dirty="0" smtClean="0"/>
            <a:t>2</a:t>
          </a:r>
          <a:endParaRPr lang="en-US" sz="3600" b="1" dirty="0"/>
        </a:p>
      </dgm:t>
    </dgm:pt>
    <dgm:pt modelId="{BFB131C7-F4D0-444D-B792-E05331278411}" type="parTrans" cxnId="{0E8CBFA0-BE9F-40BC-A1C4-616808BD06F4}">
      <dgm:prSet/>
      <dgm:spPr/>
      <dgm:t>
        <a:bodyPr/>
        <a:lstStyle/>
        <a:p>
          <a:endParaRPr lang="en-US"/>
        </a:p>
      </dgm:t>
    </dgm:pt>
    <dgm:pt modelId="{31FAE38C-CBCE-4A03-8956-73274EF531A9}" type="sibTrans" cxnId="{0E8CBFA0-BE9F-40BC-A1C4-616808BD06F4}">
      <dgm:prSet/>
      <dgm:spPr/>
      <dgm:t>
        <a:bodyPr/>
        <a:lstStyle/>
        <a:p>
          <a:endParaRPr lang="en-US"/>
        </a:p>
      </dgm:t>
    </dgm:pt>
    <dgm:pt modelId="{68D1CF27-F6BA-4E75-B004-5261B835FC18}">
      <dgm:prSet phldrT="[Text]" custT="1"/>
      <dgm:spPr/>
      <dgm:t>
        <a:bodyPr/>
        <a:lstStyle/>
        <a:p>
          <a:r>
            <a:rPr lang="en-GB" sz="1200" dirty="0" smtClean="0"/>
            <a:t>History</a:t>
          </a:r>
          <a:endParaRPr lang="en-US" sz="1200" dirty="0"/>
        </a:p>
      </dgm:t>
    </dgm:pt>
    <dgm:pt modelId="{B17BFDE0-F253-4AEC-AE0D-A0DAFE844B13}" type="parTrans" cxnId="{0474FC63-0312-4387-A3DA-3ED68371A4D4}">
      <dgm:prSet/>
      <dgm:spPr/>
      <dgm:t>
        <a:bodyPr/>
        <a:lstStyle/>
        <a:p>
          <a:endParaRPr lang="en-US"/>
        </a:p>
      </dgm:t>
    </dgm:pt>
    <dgm:pt modelId="{3445D6C5-B941-40C3-9609-1B2E57F0E6DC}" type="sibTrans" cxnId="{0474FC63-0312-4387-A3DA-3ED68371A4D4}">
      <dgm:prSet/>
      <dgm:spPr/>
      <dgm:t>
        <a:bodyPr/>
        <a:lstStyle/>
        <a:p>
          <a:endParaRPr lang="en-US"/>
        </a:p>
      </dgm:t>
    </dgm:pt>
    <dgm:pt modelId="{13C4A41C-366D-4F86-8947-E649FCF37200}">
      <dgm:prSet phldrT="[Text]" custT="1"/>
      <dgm:spPr/>
      <dgm:t>
        <a:bodyPr/>
        <a:lstStyle/>
        <a:p>
          <a:r>
            <a:rPr lang="en-GB" sz="1200" dirty="0" smtClean="0"/>
            <a:t>RISC v/s CISC</a:t>
          </a:r>
          <a:endParaRPr lang="en-US" sz="1200" dirty="0"/>
        </a:p>
      </dgm:t>
    </dgm:pt>
    <dgm:pt modelId="{EA9BD59B-E3EC-41E8-9A76-3DBB58515E39}" type="parTrans" cxnId="{DD6CAEAF-5756-4540-9A58-8B8B8055597D}">
      <dgm:prSet/>
      <dgm:spPr/>
      <dgm:t>
        <a:bodyPr/>
        <a:lstStyle/>
        <a:p>
          <a:endParaRPr lang="en-US"/>
        </a:p>
      </dgm:t>
    </dgm:pt>
    <dgm:pt modelId="{B074C826-59F8-4488-8BF5-BB4794804774}" type="sibTrans" cxnId="{DD6CAEAF-5756-4540-9A58-8B8B8055597D}">
      <dgm:prSet/>
      <dgm:spPr/>
      <dgm:t>
        <a:bodyPr/>
        <a:lstStyle/>
        <a:p>
          <a:endParaRPr lang="en-US"/>
        </a:p>
      </dgm:t>
    </dgm:pt>
    <dgm:pt modelId="{CFC5BFDB-C22C-40A1-ADF0-2D717AEDAE2A}">
      <dgm:prSet phldrT="[Text]" custT="1"/>
      <dgm:spPr/>
      <dgm:t>
        <a:bodyPr/>
        <a:lstStyle/>
        <a:p>
          <a:r>
            <a:rPr lang="en-GB" sz="3600" b="1" dirty="0" smtClean="0"/>
            <a:t>3</a:t>
          </a:r>
          <a:endParaRPr lang="en-US" sz="3600" b="1" dirty="0"/>
        </a:p>
      </dgm:t>
    </dgm:pt>
    <dgm:pt modelId="{FF21B8FF-FC58-4BA9-A4C0-FF16FA2A58EE}" type="parTrans" cxnId="{E5CC4CCD-5CCC-4DBA-B9AF-9FB22B1FD70C}">
      <dgm:prSet/>
      <dgm:spPr/>
      <dgm:t>
        <a:bodyPr/>
        <a:lstStyle/>
        <a:p>
          <a:endParaRPr lang="en-US"/>
        </a:p>
      </dgm:t>
    </dgm:pt>
    <dgm:pt modelId="{DD1F8F18-5A17-44A0-AB91-CE9CCF662EAC}" type="sibTrans" cxnId="{E5CC4CCD-5CCC-4DBA-B9AF-9FB22B1FD70C}">
      <dgm:prSet/>
      <dgm:spPr/>
      <dgm:t>
        <a:bodyPr/>
        <a:lstStyle/>
        <a:p>
          <a:endParaRPr lang="en-US"/>
        </a:p>
      </dgm:t>
    </dgm:pt>
    <dgm:pt modelId="{7CC71E1A-4544-429C-9D1E-3F3C3C81D5CF}">
      <dgm:prSet phldrT="[Text]" custT="1"/>
      <dgm:spPr/>
      <dgm:t>
        <a:bodyPr/>
        <a:lstStyle/>
        <a:p>
          <a:endParaRPr lang="en-US" sz="1200" dirty="0"/>
        </a:p>
      </dgm:t>
    </dgm:pt>
    <dgm:pt modelId="{185CA959-413E-4DE1-B89B-39CD68731484}" type="parTrans" cxnId="{E657E50B-C88B-461B-BB37-2C58396E8019}">
      <dgm:prSet/>
      <dgm:spPr/>
      <dgm:t>
        <a:bodyPr/>
        <a:lstStyle/>
        <a:p>
          <a:endParaRPr lang="en-US"/>
        </a:p>
      </dgm:t>
    </dgm:pt>
    <dgm:pt modelId="{5808B3FF-6A49-417C-98C8-01E6286E9058}" type="sibTrans" cxnId="{E657E50B-C88B-461B-BB37-2C58396E8019}">
      <dgm:prSet/>
      <dgm:spPr/>
      <dgm:t>
        <a:bodyPr/>
        <a:lstStyle/>
        <a:p>
          <a:endParaRPr lang="en-US"/>
        </a:p>
      </dgm:t>
    </dgm:pt>
    <dgm:pt modelId="{AE194823-9D6C-48B4-A674-E4EDDB577804}">
      <dgm:prSet phldrT="[Text]" custT="1"/>
      <dgm:spPr/>
      <dgm:t>
        <a:bodyPr/>
        <a:lstStyle/>
        <a:p>
          <a:r>
            <a:rPr lang="en-GB" sz="1200" dirty="0" smtClean="0"/>
            <a:t>The Benchmarks</a:t>
          </a:r>
          <a:endParaRPr lang="en-US" sz="1200" dirty="0"/>
        </a:p>
      </dgm:t>
    </dgm:pt>
    <dgm:pt modelId="{14526914-7450-4705-9D41-96D8EB506A28}" type="parTrans" cxnId="{A9FD7398-A919-46A9-A158-F63B8BD528A3}">
      <dgm:prSet/>
      <dgm:spPr/>
      <dgm:t>
        <a:bodyPr/>
        <a:lstStyle/>
        <a:p>
          <a:endParaRPr lang="en-US"/>
        </a:p>
      </dgm:t>
    </dgm:pt>
    <dgm:pt modelId="{88F4B8C0-0D78-489D-9333-1B5074A7E49D}" type="sibTrans" cxnId="{A9FD7398-A919-46A9-A158-F63B8BD528A3}">
      <dgm:prSet/>
      <dgm:spPr/>
      <dgm:t>
        <a:bodyPr/>
        <a:lstStyle/>
        <a:p>
          <a:endParaRPr lang="en-US"/>
        </a:p>
      </dgm:t>
    </dgm:pt>
    <dgm:pt modelId="{D8B7D5D0-9217-4E75-AF8C-A860E2CCC82E}">
      <dgm:prSet phldrT="[Text]" custT="1"/>
      <dgm:spPr/>
      <dgm:t>
        <a:bodyPr/>
        <a:lstStyle/>
        <a:p>
          <a:r>
            <a:rPr lang="en-GB" sz="3600" b="1" dirty="0" smtClean="0"/>
            <a:t>4</a:t>
          </a:r>
          <a:endParaRPr lang="en-US" sz="3600" b="1" dirty="0"/>
        </a:p>
      </dgm:t>
    </dgm:pt>
    <dgm:pt modelId="{D9148644-63C5-49AE-B65B-8E6424C90C4E}" type="parTrans" cxnId="{4A3CD0E1-3AEE-4FDC-9EB1-B9974D7C6373}">
      <dgm:prSet/>
      <dgm:spPr/>
      <dgm:t>
        <a:bodyPr/>
        <a:lstStyle/>
        <a:p>
          <a:endParaRPr lang="en-US"/>
        </a:p>
      </dgm:t>
    </dgm:pt>
    <dgm:pt modelId="{B4FB8D6A-5543-447D-B92C-6F259ABF3529}" type="sibTrans" cxnId="{4A3CD0E1-3AEE-4FDC-9EB1-B9974D7C6373}">
      <dgm:prSet/>
      <dgm:spPr/>
      <dgm:t>
        <a:bodyPr/>
        <a:lstStyle/>
        <a:p>
          <a:endParaRPr lang="en-US"/>
        </a:p>
      </dgm:t>
    </dgm:pt>
    <dgm:pt modelId="{723FB475-0494-4F8B-A684-AB5F9710FAD4}">
      <dgm:prSet phldrT="[Text]" custT="1"/>
      <dgm:spPr/>
      <dgm:t>
        <a:bodyPr/>
        <a:lstStyle/>
        <a:p>
          <a:r>
            <a:rPr lang="en-US" sz="1200" dirty="0" smtClean="0"/>
            <a:t>Who Wins?</a:t>
          </a:r>
          <a:endParaRPr lang="en-US" sz="1200" dirty="0"/>
        </a:p>
      </dgm:t>
    </dgm:pt>
    <dgm:pt modelId="{E0CB3907-F3D6-461D-8C4A-0587743D9A78}" type="parTrans" cxnId="{AEF4AF3B-8306-4798-AABC-4DB648624A9B}">
      <dgm:prSet/>
      <dgm:spPr/>
      <dgm:t>
        <a:bodyPr/>
        <a:lstStyle/>
        <a:p>
          <a:endParaRPr lang="en-US"/>
        </a:p>
      </dgm:t>
    </dgm:pt>
    <dgm:pt modelId="{FF0FFA9E-735E-4180-8DAB-177578B545A3}" type="sibTrans" cxnId="{AEF4AF3B-8306-4798-AABC-4DB648624A9B}">
      <dgm:prSet/>
      <dgm:spPr/>
      <dgm:t>
        <a:bodyPr/>
        <a:lstStyle/>
        <a:p>
          <a:endParaRPr lang="en-US"/>
        </a:p>
      </dgm:t>
    </dgm:pt>
    <dgm:pt modelId="{C19AA137-3BBC-4F0D-93EB-E27906B9E176}">
      <dgm:prSet phldrT="[Text]" custT="1"/>
      <dgm:spPr/>
      <dgm:t>
        <a:bodyPr/>
        <a:lstStyle/>
        <a:p>
          <a:r>
            <a:rPr lang="en-GB" sz="1200" dirty="0" smtClean="0"/>
            <a:t>Benchmark Selection</a:t>
          </a:r>
          <a:endParaRPr lang="en-US" sz="1200" dirty="0"/>
        </a:p>
      </dgm:t>
    </dgm:pt>
    <dgm:pt modelId="{ECC610C0-2A33-427F-91CC-E53D3ECCA23B}" type="parTrans" cxnId="{2E3D4C8B-426F-4592-BA5B-86DBCC0776DE}">
      <dgm:prSet/>
      <dgm:spPr/>
      <dgm:t>
        <a:bodyPr/>
        <a:lstStyle/>
        <a:p>
          <a:endParaRPr lang="en-US"/>
        </a:p>
      </dgm:t>
    </dgm:pt>
    <dgm:pt modelId="{3C241C21-099E-4DBE-BF31-DF08722476E9}" type="sibTrans" cxnId="{2E3D4C8B-426F-4592-BA5B-86DBCC0776DE}">
      <dgm:prSet/>
      <dgm:spPr/>
      <dgm:t>
        <a:bodyPr/>
        <a:lstStyle/>
        <a:p>
          <a:endParaRPr lang="en-US"/>
        </a:p>
      </dgm:t>
    </dgm:pt>
    <dgm:pt modelId="{4D784CAF-B78B-4E5E-A5EF-FA1D691FF3EC}">
      <dgm:prSet phldrT="[Text]" custT="1"/>
      <dgm:spPr/>
      <dgm:t>
        <a:bodyPr/>
        <a:lstStyle/>
        <a:p>
          <a:r>
            <a:rPr lang="en-GB" sz="1200" dirty="0" smtClean="0"/>
            <a:t>Benchmark Compilation</a:t>
          </a:r>
          <a:endParaRPr lang="en-US" sz="1200" dirty="0"/>
        </a:p>
      </dgm:t>
    </dgm:pt>
    <dgm:pt modelId="{27FC53AC-068D-48DC-8D0F-A563B08EB7E2}" type="parTrans" cxnId="{7E1AF5CD-7EF3-411D-9095-65AC8E0A28D1}">
      <dgm:prSet/>
      <dgm:spPr/>
      <dgm:t>
        <a:bodyPr/>
        <a:lstStyle/>
        <a:p>
          <a:endParaRPr lang="en-US"/>
        </a:p>
      </dgm:t>
    </dgm:pt>
    <dgm:pt modelId="{106F03FA-3C17-4143-AE7F-8783818E0B7C}" type="sibTrans" cxnId="{7E1AF5CD-7EF3-411D-9095-65AC8E0A28D1}">
      <dgm:prSet/>
      <dgm:spPr/>
      <dgm:t>
        <a:bodyPr/>
        <a:lstStyle/>
        <a:p>
          <a:endParaRPr lang="en-US"/>
        </a:p>
      </dgm:t>
    </dgm:pt>
    <dgm:pt modelId="{2E5F8886-D25B-4CF5-BE3E-4034369F61F4}">
      <dgm:prSet phldrT="[Text]" custT="1"/>
      <dgm:spPr/>
      <dgm:t>
        <a:bodyPr/>
        <a:lstStyle/>
        <a:p>
          <a:r>
            <a:rPr lang="en-GB" sz="1200" dirty="0" smtClean="0"/>
            <a:t>Data Collection</a:t>
          </a:r>
          <a:endParaRPr lang="en-US" sz="1200" dirty="0"/>
        </a:p>
      </dgm:t>
    </dgm:pt>
    <dgm:pt modelId="{0BB41C0B-05AB-4CF9-94F5-27E147CF2A2C}" type="parTrans" cxnId="{E8068990-6910-4963-B483-8F56B66E8D61}">
      <dgm:prSet/>
      <dgm:spPr/>
      <dgm:t>
        <a:bodyPr/>
        <a:lstStyle/>
        <a:p>
          <a:endParaRPr lang="en-US"/>
        </a:p>
      </dgm:t>
    </dgm:pt>
    <dgm:pt modelId="{BB8B7E35-E821-43D2-8C92-A3782254C929}" type="sibTrans" cxnId="{E8068990-6910-4963-B483-8F56B66E8D61}">
      <dgm:prSet/>
      <dgm:spPr/>
      <dgm:t>
        <a:bodyPr/>
        <a:lstStyle/>
        <a:p>
          <a:endParaRPr lang="en-US"/>
        </a:p>
      </dgm:t>
    </dgm:pt>
    <dgm:pt modelId="{36381A82-A7A0-4EC1-BE88-36654DB88F5C}">
      <dgm:prSet phldrT="[Text]" custT="1"/>
      <dgm:spPr/>
      <dgm:t>
        <a:bodyPr/>
        <a:lstStyle/>
        <a:p>
          <a:r>
            <a:rPr lang="en-GB" sz="1200" dirty="0" smtClean="0"/>
            <a:t>Instruction Count</a:t>
          </a:r>
          <a:endParaRPr lang="en-US" sz="1200" dirty="0"/>
        </a:p>
      </dgm:t>
    </dgm:pt>
    <dgm:pt modelId="{23406E17-DADB-47DC-81EE-1394F1A2F5A4}" type="parTrans" cxnId="{BE323906-F25A-454D-82AE-5620F26C173A}">
      <dgm:prSet/>
      <dgm:spPr/>
      <dgm:t>
        <a:bodyPr/>
        <a:lstStyle/>
        <a:p>
          <a:endParaRPr lang="en-US"/>
        </a:p>
      </dgm:t>
    </dgm:pt>
    <dgm:pt modelId="{96228F42-41B3-42BB-9870-4E2A85287FA6}" type="sibTrans" cxnId="{BE323906-F25A-454D-82AE-5620F26C173A}">
      <dgm:prSet/>
      <dgm:spPr/>
      <dgm:t>
        <a:bodyPr/>
        <a:lstStyle/>
        <a:p>
          <a:endParaRPr lang="en-US"/>
        </a:p>
      </dgm:t>
    </dgm:pt>
    <dgm:pt modelId="{CD986961-8C0A-4311-8361-076C1B474AC4}">
      <dgm:prSet phldrT="[Text]" custT="1"/>
      <dgm:spPr/>
      <dgm:t>
        <a:bodyPr/>
        <a:lstStyle/>
        <a:p>
          <a:r>
            <a:rPr lang="en-GB" sz="1200" dirty="0" smtClean="0"/>
            <a:t>Instruction Format and Encoding</a:t>
          </a:r>
          <a:endParaRPr lang="en-US" sz="1200" dirty="0"/>
        </a:p>
      </dgm:t>
    </dgm:pt>
    <dgm:pt modelId="{D4E8AB92-3DC5-4D03-92CF-D1E06B88B73C}" type="parTrans" cxnId="{BBC66083-4850-41DE-BAD8-AEEB64B50E0F}">
      <dgm:prSet/>
      <dgm:spPr/>
      <dgm:t>
        <a:bodyPr/>
        <a:lstStyle/>
        <a:p>
          <a:endParaRPr lang="en-US"/>
        </a:p>
      </dgm:t>
    </dgm:pt>
    <dgm:pt modelId="{A02A5ACB-E6F5-4376-ADA5-3848E736D4A5}" type="sibTrans" cxnId="{BBC66083-4850-41DE-BAD8-AEEB64B50E0F}">
      <dgm:prSet/>
      <dgm:spPr/>
      <dgm:t>
        <a:bodyPr/>
        <a:lstStyle/>
        <a:p>
          <a:endParaRPr lang="en-US"/>
        </a:p>
      </dgm:t>
    </dgm:pt>
    <dgm:pt modelId="{46AAC6CD-28C2-4D22-80E3-F005CCB254CA}">
      <dgm:prSet phldrT="[Text]" custT="1"/>
      <dgm:spPr/>
      <dgm:t>
        <a:bodyPr/>
        <a:lstStyle/>
        <a:p>
          <a:r>
            <a:rPr lang="en-GB" sz="1200" dirty="0" smtClean="0"/>
            <a:t>Addressing Modes</a:t>
          </a:r>
          <a:endParaRPr lang="en-US" sz="1200" dirty="0"/>
        </a:p>
      </dgm:t>
    </dgm:pt>
    <dgm:pt modelId="{11C06C76-266F-429B-ACED-D8D505A2E2AC}" type="parTrans" cxnId="{6471A23C-DF5C-4B85-AC6B-FB66EC6F348E}">
      <dgm:prSet/>
      <dgm:spPr/>
      <dgm:t>
        <a:bodyPr/>
        <a:lstStyle/>
        <a:p>
          <a:endParaRPr lang="en-US"/>
        </a:p>
      </dgm:t>
    </dgm:pt>
    <dgm:pt modelId="{C1C8F09F-5350-4904-8310-C1BBA6B7F5C9}" type="sibTrans" cxnId="{6471A23C-DF5C-4B85-AC6B-FB66EC6F348E}">
      <dgm:prSet/>
      <dgm:spPr/>
      <dgm:t>
        <a:bodyPr/>
        <a:lstStyle/>
        <a:p>
          <a:endParaRPr lang="en-US"/>
        </a:p>
      </dgm:t>
    </dgm:pt>
    <dgm:pt modelId="{EF243EEB-B8A7-4A6C-9B85-0D31BFC3450A}">
      <dgm:prSet phldrT="[Text]" custT="1"/>
      <dgm:spPr/>
      <dgm:t>
        <a:bodyPr/>
        <a:lstStyle/>
        <a:p>
          <a:r>
            <a:rPr lang="en-GB" sz="1200" dirty="0" smtClean="0"/>
            <a:t>Data Traffic</a:t>
          </a:r>
          <a:endParaRPr lang="en-US" sz="1200" dirty="0"/>
        </a:p>
      </dgm:t>
    </dgm:pt>
    <dgm:pt modelId="{C8272279-FD37-4246-8715-E98298492A78}" type="parTrans" cxnId="{C656C1C5-5409-4003-811B-F139DB43EBFE}">
      <dgm:prSet/>
      <dgm:spPr/>
      <dgm:t>
        <a:bodyPr/>
        <a:lstStyle/>
        <a:p>
          <a:endParaRPr lang="en-US"/>
        </a:p>
      </dgm:t>
    </dgm:pt>
    <dgm:pt modelId="{3BCA2B18-D924-46F5-9425-EAA74D9354BD}" type="sibTrans" cxnId="{C656C1C5-5409-4003-811B-F139DB43EBFE}">
      <dgm:prSet/>
      <dgm:spPr/>
      <dgm:t>
        <a:bodyPr/>
        <a:lstStyle/>
        <a:p>
          <a:endParaRPr lang="en-US"/>
        </a:p>
      </dgm:t>
    </dgm:pt>
    <dgm:pt modelId="{3A5365A3-4B94-40DE-81A2-F205EE988024}">
      <dgm:prSet phldrT="[Text]" custT="1"/>
      <dgm:spPr/>
      <dgm:t>
        <a:bodyPr/>
        <a:lstStyle/>
        <a:p>
          <a:r>
            <a:rPr lang="en-US" sz="1200" dirty="0" smtClean="0"/>
            <a:t>Experiments with MIPS 2000 and Intel 80386</a:t>
          </a:r>
          <a:endParaRPr lang="en-US" sz="1200" dirty="0"/>
        </a:p>
      </dgm:t>
    </dgm:pt>
    <dgm:pt modelId="{DAF5B68E-B422-4A61-BFC5-2554C3A00D39}" type="parTrans" cxnId="{D0676364-6CBB-4091-B44D-594BF1EA1598}">
      <dgm:prSet/>
      <dgm:spPr/>
      <dgm:t>
        <a:bodyPr/>
        <a:lstStyle/>
        <a:p>
          <a:endParaRPr lang="en-US"/>
        </a:p>
      </dgm:t>
    </dgm:pt>
    <dgm:pt modelId="{6AB3E3E9-EF13-4D43-B7DE-5F4400C43D3A}" type="sibTrans" cxnId="{D0676364-6CBB-4091-B44D-594BF1EA1598}">
      <dgm:prSet/>
      <dgm:spPr/>
      <dgm:t>
        <a:bodyPr/>
        <a:lstStyle/>
        <a:p>
          <a:endParaRPr lang="en-US"/>
        </a:p>
      </dgm:t>
    </dgm:pt>
    <dgm:pt modelId="{3D8E1703-18D3-44F6-8528-68632CFBD9D4}">
      <dgm:prSet phldrT="[Text]" custT="1"/>
      <dgm:spPr/>
      <dgm:t>
        <a:bodyPr/>
        <a:lstStyle/>
        <a:p>
          <a:r>
            <a:rPr lang="en-GB" sz="1200" dirty="0" smtClean="0"/>
            <a:t>Conclusion</a:t>
          </a:r>
          <a:endParaRPr lang="en-US" sz="1200" dirty="0"/>
        </a:p>
      </dgm:t>
    </dgm:pt>
    <dgm:pt modelId="{BEC5C734-13D0-457A-BC46-DC2BC60C055E}" type="parTrans" cxnId="{EF60A1A5-6DD2-4162-8D37-4D962CD7A039}">
      <dgm:prSet/>
      <dgm:spPr/>
      <dgm:t>
        <a:bodyPr/>
        <a:lstStyle/>
        <a:p>
          <a:endParaRPr lang="en-US"/>
        </a:p>
      </dgm:t>
    </dgm:pt>
    <dgm:pt modelId="{370AC669-3A5E-4370-B9C6-52379301675B}" type="sibTrans" cxnId="{EF60A1A5-6DD2-4162-8D37-4D962CD7A039}">
      <dgm:prSet/>
      <dgm:spPr/>
      <dgm:t>
        <a:bodyPr/>
        <a:lstStyle/>
        <a:p>
          <a:endParaRPr lang="en-US"/>
        </a:p>
      </dgm:t>
    </dgm:pt>
    <dgm:pt modelId="{DE5F50F3-5BCB-42B7-A36D-61DC4817FED4}" type="pres">
      <dgm:prSet presAssocID="{03E402CD-904B-4A28-B461-32EA67D85B17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CA7023-CAED-485A-934A-C9B826E2B02F}" type="pres">
      <dgm:prSet presAssocID="{B7612FA9-8105-4ADC-9C48-29C97EF3622C}" presName="composite" presStyleCnt="0"/>
      <dgm:spPr/>
      <dgm:t>
        <a:bodyPr/>
        <a:lstStyle/>
        <a:p>
          <a:endParaRPr lang="en-US"/>
        </a:p>
      </dgm:t>
    </dgm:pt>
    <dgm:pt modelId="{6D714B4F-4646-42AD-AFD7-7353D49B6207}" type="pres">
      <dgm:prSet presAssocID="{B7612FA9-8105-4ADC-9C48-29C97EF3622C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879809-3FF2-4506-89E4-2B161DC58F9B}" type="pres">
      <dgm:prSet presAssocID="{B7612FA9-8105-4ADC-9C48-29C97EF3622C}" presName="descendantText" presStyleLbl="alignAcc1" presStyleIdx="0" presStyleCnt="4" custScaleY="641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ACD2B5-CAF7-423C-BCD3-3575C9850C94}" type="pres">
      <dgm:prSet presAssocID="{C109030A-368C-42DF-B71B-D806EA7CA004}" presName="sp" presStyleCnt="0"/>
      <dgm:spPr/>
      <dgm:t>
        <a:bodyPr/>
        <a:lstStyle/>
        <a:p>
          <a:endParaRPr lang="en-US"/>
        </a:p>
      </dgm:t>
    </dgm:pt>
    <dgm:pt modelId="{7EF1CC18-DC98-40C3-84AD-48C6CA872298}" type="pres">
      <dgm:prSet presAssocID="{65DAF9B0-96E0-4B5F-90B0-74E49D6964FA}" presName="composite" presStyleCnt="0"/>
      <dgm:spPr/>
      <dgm:t>
        <a:bodyPr/>
        <a:lstStyle/>
        <a:p>
          <a:endParaRPr lang="en-US"/>
        </a:p>
      </dgm:t>
    </dgm:pt>
    <dgm:pt modelId="{EC869230-CB6A-4445-964F-B310700D0E30}" type="pres">
      <dgm:prSet presAssocID="{65DAF9B0-96E0-4B5F-90B0-74E49D6964FA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311BD1-E810-4F2E-9DDB-5FF87154FD52}" type="pres">
      <dgm:prSet presAssocID="{65DAF9B0-96E0-4B5F-90B0-74E49D6964FA}" presName="descendantText" presStyleLbl="alignAcc1" presStyleIdx="1" presStyleCnt="4" custScaleY="923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A2A5E-339A-4111-9853-AEB37D263BB4}" type="pres">
      <dgm:prSet presAssocID="{31FAE38C-CBCE-4A03-8956-73274EF531A9}" presName="sp" presStyleCnt="0"/>
      <dgm:spPr/>
      <dgm:t>
        <a:bodyPr/>
        <a:lstStyle/>
        <a:p>
          <a:endParaRPr lang="en-US"/>
        </a:p>
      </dgm:t>
    </dgm:pt>
    <dgm:pt modelId="{05AF4BE9-1F3F-46FF-83C1-74741E01EF28}" type="pres">
      <dgm:prSet presAssocID="{CFC5BFDB-C22C-40A1-ADF0-2D717AEDAE2A}" presName="composite" presStyleCnt="0"/>
      <dgm:spPr/>
      <dgm:t>
        <a:bodyPr/>
        <a:lstStyle/>
        <a:p>
          <a:endParaRPr lang="en-US"/>
        </a:p>
      </dgm:t>
    </dgm:pt>
    <dgm:pt modelId="{CEF920DD-32B9-4654-B621-7D8DD0CB7E33}" type="pres">
      <dgm:prSet presAssocID="{CFC5BFDB-C22C-40A1-ADF0-2D717AEDAE2A}" presName="parentText" presStyleLbl="alignNode1" presStyleIdx="2" presStyleCnt="4" custLinFactNeighborY="-5042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2545F4-1581-4D41-AF10-16A715EE8EFC}" type="pres">
      <dgm:prSet presAssocID="{CFC5BFDB-C22C-40A1-ADF0-2D717AEDAE2A}" presName="descendantText" presStyleLbl="alignAcc1" presStyleIdx="2" presStyleCnt="4" custScaleY="212144" custLinFactNeighborX="0" custLinFactNeighborY="-112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3D8262-7B6C-4DC6-B368-9EBD2AA440CF}" type="pres">
      <dgm:prSet presAssocID="{DD1F8F18-5A17-44A0-AB91-CE9CCF662EAC}" presName="sp" presStyleCnt="0"/>
      <dgm:spPr/>
      <dgm:t>
        <a:bodyPr/>
        <a:lstStyle/>
        <a:p>
          <a:endParaRPr lang="en-US"/>
        </a:p>
      </dgm:t>
    </dgm:pt>
    <dgm:pt modelId="{B32463EC-E950-4C60-9B87-46EDBA1870BD}" type="pres">
      <dgm:prSet presAssocID="{D8B7D5D0-9217-4E75-AF8C-A860E2CCC82E}" presName="composite" presStyleCnt="0"/>
      <dgm:spPr/>
      <dgm:t>
        <a:bodyPr/>
        <a:lstStyle/>
        <a:p>
          <a:endParaRPr lang="en-US"/>
        </a:p>
      </dgm:t>
    </dgm:pt>
    <dgm:pt modelId="{15837860-DD8F-4B57-B7AB-A31D9CB9E70F}" type="pres">
      <dgm:prSet presAssocID="{D8B7D5D0-9217-4E75-AF8C-A860E2CCC82E}" presName="parentText" presStyleLbl="alignNode1" presStyleIdx="3" presStyleCnt="4" custLinFactNeighborX="0" custLinFactNeighborY="1053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07B81C-AF1D-409C-BD99-BA4A413366A5}" type="pres">
      <dgm:prSet presAssocID="{D8B7D5D0-9217-4E75-AF8C-A860E2CCC82E}" presName="descendantText" presStyleLbl="alignAcc1" presStyleIdx="3" presStyleCnt="4" custScaleY="72028" custLinFactNeighborX="598" custLinFactNeighborY="2368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965AF6-69A2-4FAB-831A-7B3BA47D9BDC}" type="presOf" srcId="{EF243EEB-B8A7-4A6C-9B85-0D31BFC3450A}" destId="{BF2545F4-1581-4D41-AF10-16A715EE8EFC}" srcOrd="0" destOrd="8" presId="urn:microsoft.com/office/officeart/2005/8/layout/chevron2"/>
    <dgm:cxn modelId="{9B0629EB-EECB-4020-BFFC-FB7C693158C0}" type="presOf" srcId="{68D1CF27-F6BA-4E75-B004-5261B835FC18}" destId="{D7311BD1-E810-4F2E-9DDB-5FF87154FD52}" srcOrd="0" destOrd="0" presId="urn:microsoft.com/office/officeart/2005/8/layout/chevron2"/>
    <dgm:cxn modelId="{07C24B78-0C61-4620-A3D4-772C419337C1}" type="presOf" srcId="{46AAC6CD-28C2-4D22-80E3-F005CCB254CA}" destId="{BF2545F4-1581-4D41-AF10-16A715EE8EFC}" srcOrd="0" destOrd="7" presId="urn:microsoft.com/office/officeart/2005/8/layout/chevron2"/>
    <dgm:cxn modelId="{C656C1C5-5409-4003-811B-F139DB43EBFE}" srcId="{AE194823-9D6C-48B4-A674-E4EDDB577804}" destId="{EF243EEB-B8A7-4A6C-9B85-0D31BFC3450A}" srcOrd="6" destOrd="0" parTransId="{C8272279-FD37-4246-8715-E98298492A78}" sibTransId="{3BCA2B18-D924-46F5-9425-EAA74D9354BD}"/>
    <dgm:cxn modelId="{DE7FD70A-7F78-493E-9D0B-B31030C07A78}" type="presOf" srcId="{CD986961-8C0A-4311-8361-076C1B474AC4}" destId="{BF2545F4-1581-4D41-AF10-16A715EE8EFC}" srcOrd="0" destOrd="6" presId="urn:microsoft.com/office/officeart/2005/8/layout/chevron2"/>
    <dgm:cxn modelId="{BBC66083-4850-41DE-BAD8-AEEB64B50E0F}" srcId="{AE194823-9D6C-48B4-A674-E4EDDB577804}" destId="{CD986961-8C0A-4311-8361-076C1B474AC4}" srcOrd="4" destOrd="0" parTransId="{D4E8AB92-3DC5-4D03-92CF-D1E06B88B73C}" sibTransId="{A02A5ACB-E6F5-4376-ADA5-3848E736D4A5}"/>
    <dgm:cxn modelId="{8B0FABF0-078E-4F72-9A44-C75B1A41FEEB}" srcId="{B7612FA9-8105-4ADC-9C48-29C97EF3622C}" destId="{B6FBA47C-CB6A-41BE-B08D-7A71D093C64A}" srcOrd="0" destOrd="0" parTransId="{A336E81D-6D4F-4061-A145-4F58470DB14A}" sibTransId="{C60D722E-11D0-4A72-AA00-40D636D8751C}"/>
    <dgm:cxn modelId="{EF60A1A5-6DD2-4162-8D37-4D962CD7A039}" srcId="{D8B7D5D0-9217-4E75-AF8C-A860E2CCC82E}" destId="{3D8E1703-18D3-44F6-8528-68632CFBD9D4}" srcOrd="0" destOrd="0" parTransId="{BEC5C734-13D0-457A-BC46-DC2BC60C055E}" sibTransId="{370AC669-3A5E-4370-B9C6-52379301675B}"/>
    <dgm:cxn modelId="{4A3CD0E1-3AEE-4FDC-9EB1-B9974D7C6373}" srcId="{03E402CD-904B-4A28-B461-32EA67D85B17}" destId="{D8B7D5D0-9217-4E75-AF8C-A860E2CCC82E}" srcOrd="3" destOrd="0" parTransId="{D9148644-63C5-49AE-B65B-8E6424C90C4E}" sibTransId="{B4FB8D6A-5543-447D-B92C-6F259ABF3529}"/>
    <dgm:cxn modelId="{2E3D4C8B-426F-4592-BA5B-86DBCC0776DE}" srcId="{AE194823-9D6C-48B4-A674-E4EDDB577804}" destId="{C19AA137-3BBC-4F0D-93EB-E27906B9E176}" srcOrd="0" destOrd="0" parTransId="{ECC610C0-2A33-427F-91CC-E53D3ECCA23B}" sibTransId="{3C241C21-099E-4DBE-BF31-DF08722476E9}"/>
    <dgm:cxn modelId="{35C0F67D-1BB0-4098-85FE-C0256ABDDEBB}" type="presOf" srcId="{36381A82-A7A0-4EC1-BE88-36654DB88F5C}" destId="{BF2545F4-1581-4D41-AF10-16A715EE8EFC}" srcOrd="0" destOrd="5" presId="urn:microsoft.com/office/officeart/2005/8/layout/chevron2"/>
    <dgm:cxn modelId="{74EDF003-A21B-408C-B908-CA97AFD27784}" type="presOf" srcId="{B6FBA47C-CB6A-41BE-B08D-7A71D093C64A}" destId="{8B879809-3FF2-4506-89E4-2B161DC58F9B}" srcOrd="0" destOrd="0" presId="urn:microsoft.com/office/officeart/2005/8/layout/chevron2"/>
    <dgm:cxn modelId="{0474FC63-0312-4387-A3DA-3ED68371A4D4}" srcId="{65DAF9B0-96E0-4B5F-90B0-74E49D6964FA}" destId="{68D1CF27-F6BA-4E75-B004-5261B835FC18}" srcOrd="0" destOrd="0" parTransId="{B17BFDE0-F253-4AEC-AE0D-A0DAFE844B13}" sibTransId="{3445D6C5-B941-40C3-9609-1B2E57F0E6DC}"/>
    <dgm:cxn modelId="{6EAA45AC-841A-42DA-BBBC-93B6C4A2BF6D}" type="presOf" srcId="{4D784CAF-B78B-4E5E-A5EF-FA1D691FF3EC}" destId="{BF2545F4-1581-4D41-AF10-16A715EE8EFC}" srcOrd="0" destOrd="3" presId="urn:microsoft.com/office/officeart/2005/8/layout/chevron2"/>
    <dgm:cxn modelId="{2D888057-67C4-41CE-8247-C14B7D32A6A8}" type="presOf" srcId="{2E5F8886-D25B-4CF5-BE3E-4034369F61F4}" destId="{BF2545F4-1581-4D41-AF10-16A715EE8EFC}" srcOrd="0" destOrd="4" presId="urn:microsoft.com/office/officeart/2005/8/layout/chevron2"/>
    <dgm:cxn modelId="{AEF4AF3B-8306-4798-AABC-4DB648624A9B}" srcId="{D8B7D5D0-9217-4E75-AF8C-A860E2CCC82E}" destId="{723FB475-0494-4F8B-A684-AB5F9710FAD4}" srcOrd="1" destOrd="0" parTransId="{E0CB3907-F3D6-461D-8C4A-0587743D9A78}" sibTransId="{FF0FFA9E-735E-4180-8DAB-177578B545A3}"/>
    <dgm:cxn modelId="{0E8CBFA0-BE9F-40BC-A1C4-616808BD06F4}" srcId="{03E402CD-904B-4A28-B461-32EA67D85B17}" destId="{65DAF9B0-96E0-4B5F-90B0-74E49D6964FA}" srcOrd="1" destOrd="0" parTransId="{BFB131C7-F4D0-444D-B792-E05331278411}" sibTransId="{31FAE38C-CBCE-4A03-8956-73274EF531A9}"/>
    <dgm:cxn modelId="{7E1AF5CD-7EF3-411D-9095-65AC8E0A28D1}" srcId="{AE194823-9D6C-48B4-A674-E4EDDB577804}" destId="{4D784CAF-B78B-4E5E-A5EF-FA1D691FF3EC}" srcOrd="1" destOrd="0" parTransId="{27FC53AC-068D-48DC-8D0F-A563B08EB7E2}" sibTransId="{106F03FA-3C17-4143-AE7F-8783818E0B7C}"/>
    <dgm:cxn modelId="{822202AE-C80D-482E-9D5B-8B3479207B60}" type="presOf" srcId="{C19AA137-3BBC-4F0D-93EB-E27906B9E176}" destId="{BF2545F4-1581-4D41-AF10-16A715EE8EFC}" srcOrd="0" destOrd="2" presId="urn:microsoft.com/office/officeart/2005/8/layout/chevron2"/>
    <dgm:cxn modelId="{BF4B22FB-744B-4933-BC48-3CB8E44055CD}" type="presOf" srcId="{7CC71E1A-4544-429C-9D1E-3F3C3C81D5CF}" destId="{BF2545F4-1581-4D41-AF10-16A715EE8EFC}" srcOrd="0" destOrd="0" presId="urn:microsoft.com/office/officeart/2005/8/layout/chevron2"/>
    <dgm:cxn modelId="{E657E50B-C88B-461B-BB37-2C58396E8019}" srcId="{CFC5BFDB-C22C-40A1-ADF0-2D717AEDAE2A}" destId="{7CC71E1A-4544-429C-9D1E-3F3C3C81D5CF}" srcOrd="0" destOrd="0" parTransId="{185CA959-413E-4DE1-B89B-39CD68731484}" sibTransId="{5808B3FF-6A49-417C-98C8-01E6286E9058}"/>
    <dgm:cxn modelId="{6471A23C-DF5C-4B85-AC6B-FB66EC6F348E}" srcId="{AE194823-9D6C-48B4-A674-E4EDDB577804}" destId="{46AAC6CD-28C2-4D22-80E3-F005CCB254CA}" srcOrd="5" destOrd="0" parTransId="{11C06C76-266F-429B-ACED-D8D505A2E2AC}" sibTransId="{C1C8F09F-5350-4904-8310-C1BBA6B7F5C9}"/>
    <dgm:cxn modelId="{A9FD7398-A919-46A9-A158-F63B8BD528A3}" srcId="{CFC5BFDB-C22C-40A1-ADF0-2D717AEDAE2A}" destId="{AE194823-9D6C-48B4-A674-E4EDDB577804}" srcOrd="1" destOrd="0" parTransId="{14526914-7450-4705-9D41-96D8EB506A28}" sibTransId="{88F4B8C0-0D78-489D-9333-1B5074A7E49D}"/>
    <dgm:cxn modelId="{472E547F-7CB0-41C4-91B8-FFAB0D31E508}" type="presOf" srcId="{3D8E1703-18D3-44F6-8528-68632CFBD9D4}" destId="{8407B81C-AF1D-409C-BD99-BA4A413366A5}" srcOrd="0" destOrd="0" presId="urn:microsoft.com/office/officeart/2005/8/layout/chevron2"/>
    <dgm:cxn modelId="{E5CC4CCD-5CCC-4DBA-B9AF-9FB22B1FD70C}" srcId="{03E402CD-904B-4A28-B461-32EA67D85B17}" destId="{CFC5BFDB-C22C-40A1-ADF0-2D717AEDAE2A}" srcOrd="2" destOrd="0" parTransId="{FF21B8FF-FC58-4BA9-A4C0-FF16FA2A58EE}" sibTransId="{DD1F8F18-5A17-44A0-AB91-CE9CCF662EAC}"/>
    <dgm:cxn modelId="{959FB21A-8334-4A96-A376-980D88613324}" srcId="{03E402CD-904B-4A28-B461-32EA67D85B17}" destId="{B7612FA9-8105-4ADC-9C48-29C97EF3622C}" srcOrd="0" destOrd="0" parTransId="{B754F436-BA39-4F85-866C-F6AC354052B8}" sibTransId="{C109030A-368C-42DF-B71B-D806EA7CA004}"/>
    <dgm:cxn modelId="{D0676364-6CBB-4091-B44D-594BF1EA1598}" srcId="{65DAF9B0-96E0-4B5F-90B0-74E49D6964FA}" destId="{3A5365A3-4B94-40DE-81A2-F205EE988024}" srcOrd="2" destOrd="0" parTransId="{DAF5B68E-B422-4A61-BFC5-2554C3A00D39}" sibTransId="{6AB3E3E9-EF13-4D43-B7DE-5F4400C43D3A}"/>
    <dgm:cxn modelId="{0EA6CEF5-FFB8-4C55-AB63-7D0007A38058}" type="presOf" srcId="{65DAF9B0-96E0-4B5F-90B0-74E49D6964FA}" destId="{EC869230-CB6A-4445-964F-B310700D0E30}" srcOrd="0" destOrd="0" presId="urn:microsoft.com/office/officeart/2005/8/layout/chevron2"/>
    <dgm:cxn modelId="{6303FAED-C1B9-4B20-8CCC-DCA26A94DB26}" type="presOf" srcId="{723FB475-0494-4F8B-A684-AB5F9710FAD4}" destId="{8407B81C-AF1D-409C-BD99-BA4A413366A5}" srcOrd="0" destOrd="1" presId="urn:microsoft.com/office/officeart/2005/8/layout/chevron2"/>
    <dgm:cxn modelId="{3904B82B-DF46-4C03-A358-87497A93994A}" type="presOf" srcId="{03E402CD-904B-4A28-B461-32EA67D85B17}" destId="{DE5F50F3-5BCB-42B7-A36D-61DC4817FED4}" srcOrd="0" destOrd="0" presId="urn:microsoft.com/office/officeart/2005/8/layout/chevron2"/>
    <dgm:cxn modelId="{E8068990-6910-4963-B483-8F56B66E8D61}" srcId="{AE194823-9D6C-48B4-A674-E4EDDB577804}" destId="{2E5F8886-D25B-4CF5-BE3E-4034369F61F4}" srcOrd="2" destOrd="0" parTransId="{0BB41C0B-05AB-4CF9-94F5-27E147CF2A2C}" sibTransId="{BB8B7E35-E821-43D2-8C92-A3782254C929}"/>
    <dgm:cxn modelId="{EB0AD068-66F0-44CA-B34E-05670597517D}" type="presOf" srcId="{3A5365A3-4B94-40DE-81A2-F205EE988024}" destId="{D7311BD1-E810-4F2E-9DDB-5FF87154FD52}" srcOrd="0" destOrd="2" presId="urn:microsoft.com/office/officeart/2005/8/layout/chevron2"/>
    <dgm:cxn modelId="{241F4252-1DF0-467D-B208-D84C29AF58FE}" type="presOf" srcId="{D8B7D5D0-9217-4E75-AF8C-A860E2CCC82E}" destId="{15837860-DD8F-4B57-B7AB-A31D9CB9E70F}" srcOrd="0" destOrd="0" presId="urn:microsoft.com/office/officeart/2005/8/layout/chevron2"/>
    <dgm:cxn modelId="{BF66169E-90B5-4BF5-9DD7-FA4A38D43F68}" type="presOf" srcId="{AE194823-9D6C-48B4-A674-E4EDDB577804}" destId="{BF2545F4-1581-4D41-AF10-16A715EE8EFC}" srcOrd="0" destOrd="1" presId="urn:microsoft.com/office/officeart/2005/8/layout/chevron2"/>
    <dgm:cxn modelId="{2B81C92A-A980-488F-B92F-97EDBD78294C}" type="presOf" srcId="{13C4A41C-366D-4F86-8947-E649FCF37200}" destId="{D7311BD1-E810-4F2E-9DDB-5FF87154FD52}" srcOrd="0" destOrd="1" presId="urn:microsoft.com/office/officeart/2005/8/layout/chevron2"/>
    <dgm:cxn modelId="{7D301285-D2A0-41D0-B510-CCEC2FE63B64}" type="presOf" srcId="{CFC5BFDB-C22C-40A1-ADF0-2D717AEDAE2A}" destId="{CEF920DD-32B9-4654-B621-7D8DD0CB7E33}" srcOrd="0" destOrd="0" presId="urn:microsoft.com/office/officeart/2005/8/layout/chevron2"/>
    <dgm:cxn modelId="{BE323906-F25A-454D-82AE-5620F26C173A}" srcId="{AE194823-9D6C-48B4-A674-E4EDDB577804}" destId="{36381A82-A7A0-4EC1-BE88-36654DB88F5C}" srcOrd="3" destOrd="0" parTransId="{23406E17-DADB-47DC-81EE-1394F1A2F5A4}" sibTransId="{96228F42-41B3-42BB-9870-4E2A85287FA6}"/>
    <dgm:cxn modelId="{DD6CAEAF-5756-4540-9A58-8B8B8055597D}" srcId="{65DAF9B0-96E0-4B5F-90B0-74E49D6964FA}" destId="{13C4A41C-366D-4F86-8947-E649FCF37200}" srcOrd="1" destOrd="0" parTransId="{EA9BD59B-E3EC-41E8-9A76-3DBB58515E39}" sibTransId="{B074C826-59F8-4488-8BF5-BB4794804774}"/>
    <dgm:cxn modelId="{662FB4BC-C020-4B60-887E-11477F1DE7FE}" type="presOf" srcId="{B7612FA9-8105-4ADC-9C48-29C97EF3622C}" destId="{6D714B4F-4646-42AD-AFD7-7353D49B6207}" srcOrd="0" destOrd="0" presId="urn:microsoft.com/office/officeart/2005/8/layout/chevron2"/>
    <dgm:cxn modelId="{C1B70844-1DF1-437A-8BA2-8C4768A35691}" type="presParOf" srcId="{DE5F50F3-5BCB-42B7-A36D-61DC4817FED4}" destId="{A2CA7023-CAED-485A-934A-C9B826E2B02F}" srcOrd="0" destOrd="0" presId="urn:microsoft.com/office/officeart/2005/8/layout/chevron2"/>
    <dgm:cxn modelId="{086641D0-922D-40D6-987A-FCB50BDB783D}" type="presParOf" srcId="{A2CA7023-CAED-485A-934A-C9B826E2B02F}" destId="{6D714B4F-4646-42AD-AFD7-7353D49B6207}" srcOrd="0" destOrd="0" presId="urn:microsoft.com/office/officeart/2005/8/layout/chevron2"/>
    <dgm:cxn modelId="{4A981B7B-C608-411F-A6E9-44B1115DBF0C}" type="presParOf" srcId="{A2CA7023-CAED-485A-934A-C9B826E2B02F}" destId="{8B879809-3FF2-4506-89E4-2B161DC58F9B}" srcOrd="1" destOrd="0" presId="urn:microsoft.com/office/officeart/2005/8/layout/chevron2"/>
    <dgm:cxn modelId="{E17A74B1-1FB3-491C-B35C-587963B40E4E}" type="presParOf" srcId="{DE5F50F3-5BCB-42B7-A36D-61DC4817FED4}" destId="{7AACD2B5-CAF7-423C-BCD3-3575C9850C94}" srcOrd="1" destOrd="0" presId="urn:microsoft.com/office/officeart/2005/8/layout/chevron2"/>
    <dgm:cxn modelId="{8B59876E-01AD-45BC-B61E-9060BE0D3595}" type="presParOf" srcId="{DE5F50F3-5BCB-42B7-A36D-61DC4817FED4}" destId="{7EF1CC18-DC98-40C3-84AD-48C6CA872298}" srcOrd="2" destOrd="0" presId="urn:microsoft.com/office/officeart/2005/8/layout/chevron2"/>
    <dgm:cxn modelId="{619780CF-E111-47F4-95E3-CA344392CD46}" type="presParOf" srcId="{7EF1CC18-DC98-40C3-84AD-48C6CA872298}" destId="{EC869230-CB6A-4445-964F-B310700D0E30}" srcOrd="0" destOrd="0" presId="urn:microsoft.com/office/officeart/2005/8/layout/chevron2"/>
    <dgm:cxn modelId="{F40FE339-2368-4D52-8D9F-1D17CFF61D24}" type="presParOf" srcId="{7EF1CC18-DC98-40C3-84AD-48C6CA872298}" destId="{D7311BD1-E810-4F2E-9DDB-5FF87154FD52}" srcOrd="1" destOrd="0" presId="urn:microsoft.com/office/officeart/2005/8/layout/chevron2"/>
    <dgm:cxn modelId="{D50FD5AC-0006-463D-B6A4-2EE45887CD84}" type="presParOf" srcId="{DE5F50F3-5BCB-42B7-A36D-61DC4817FED4}" destId="{13DA2A5E-339A-4111-9853-AEB37D263BB4}" srcOrd="3" destOrd="0" presId="urn:microsoft.com/office/officeart/2005/8/layout/chevron2"/>
    <dgm:cxn modelId="{FAAFACD8-57D7-4953-9BB9-5F147C59C0A7}" type="presParOf" srcId="{DE5F50F3-5BCB-42B7-A36D-61DC4817FED4}" destId="{05AF4BE9-1F3F-46FF-83C1-74741E01EF28}" srcOrd="4" destOrd="0" presId="urn:microsoft.com/office/officeart/2005/8/layout/chevron2"/>
    <dgm:cxn modelId="{12F226E6-62AF-49FD-88D6-03D7C1D7758B}" type="presParOf" srcId="{05AF4BE9-1F3F-46FF-83C1-74741E01EF28}" destId="{CEF920DD-32B9-4654-B621-7D8DD0CB7E33}" srcOrd="0" destOrd="0" presId="urn:microsoft.com/office/officeart/2005/8/layout/chevron2"/>
    <dgm:cxn modelId="{9A111FE5-5A99-4CC5-983D-1E1B9C72D5FD}" type="presParOf" srcId="{05AF4BE9-1F3F-46FF-83C1-74741E01EF28}" destId="{BF2545F4-1581-4D41-AF10-16A715EE8EFC}" srcOrd="1" destOrd="0" presId="urn:microsoft.com/office/officeart/2005/8/layout/chevron2"/>
    <dgm:cxn modelId="{D124D675-51C8-4A86-BF16-DACD5B52B5D1}" type="presParOf" srcId="{DE5F50F3-5BCB-42B7-A36D-61DC4817FED4}" destId="{EF3D8262-7B6C-4DC6-B368-9EBD2AA440CF}" srcOrd="5" destOrd="0" presId="urn:microsoft.com/office/officeart/2005/8/layout/chevron2"/>
    <dgm:cxn modelId="{F1FEA801-AD63-452D-A4C7-7B02E974B254}" type="presParOf" srcId="{DE5F50F3-5BCB-42B7-A36D-61DC4817FED4}" destId="{B32463EC-E950-4C60-9B87-46EDBA1870BD}" srcOrd="6" destOrd="0" presId="urn:microsoft.com/office/officeart/2005/8/layout/chevron2"/>
    <dgm:cxn modelId="{1BD74E93-E38F-4F9C-ABD2-6AD957B8ADB3}" type="presParOf" srcId="{B32463EC-E950-4C60-9B87-46EDBA1870BD}" destId="{15837860-DD8F-4B57-B7AB-A31D9CB9E70F}" srcOrd="0" destOrd="0" presId="urn:microsoft.com/office/officeart/2005/8/layout/chevron2"/>
    <dgm:cxn modelId="{F84D1A5D-A28F-4A15-AAAE-3B02DF5F7B27}" type="presParOf" srcId="{B32463EC-E950-4C60-9B87-46EDBA1870BD}" destId="{8407B81C-AF1D-409C-BD99-BA4A413366A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08869CD-BADF-485F-A04A-D1ABE7CA2D4E}" type="doc">
      <dgm:prSet loTypeId="urn:microsoft.com/office/officeart/2005/8/layout/hList3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616DAFC6-6BAE-455C-AC58-25DCC387A535}">
      <dgm:prSet phldrT="[Text]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US" dirty="0" smtClean="0"/>
            <a:t>Comparison</a:t>
          </a:r>
          <a:endParaRPr lang="en-US" dirty="0"/>
        </a:p>
      </dgm:t>
    </dgm:pt>
    <dgm:pt modelId="{649D6001-E998-43FE-A4B9-FCEB404B048B}" type="parTrans" cxnId="{809F9650-DF1C-43B9-AD38-356433524DE2}">
      <dgm:prSet/>
      <dgm:spPr/>
      <dgm:t>
        <a:bodyPr/>
        <a:lstStyle/>
        <a:p>
          <a:endParaRPr lang="en-US"/>
        </a:p>
      </dgm:t>
    </dgm:pt>
    <dgm:pt modelId="{DA830953-88D4-41E6-AE88-69C7DE092000}" type="sibTrans" cxnId="{809F9650-DF1C-43B9-AD38-356433524DE2}">
      <dgm:prSet/>
      <dgm:spPr/>
      <dgm:t>
        <a:bodyPr/>
        <a:lstStyle/>
        <a:p>
          <a:endParaRPr lang="en-US"/>
        </a:p>
      </dgm:t>
    </dgm:pt>
    <dgm:pt modelId="{CE97A21B-0B9C-4DDE-A9D4-025F8AF7D90F}">
      <dgm:prSet phldrT="[Text]" custT="1"/>
      <dgm:spPr>
        <a:ln>
          <a:solidFill>
            <a:schemeClr val="accent2">
              <a:lumMod val="60000"/>
              <a:lumOff val="40000"/>
            </a:schemeClr>
          </a:solidFill>
        </a:ln>
      </dgm:spPr>
      <dgm:t>
        <a:bodyPr/>
        <a:lstStyle/>
        <a:p>
          <a:pPr marL="963613" indent="0" algn="l">
            <a:tabLst/>
          </a:pPr>
          <a:r>
            <a:rPr lang="en-US" sz="1700" b="1" dirty="0" smtClean="0">
              <a:latin typeface="Times New Roman" pitchFamily="18" charset="0"/>
              <a:cs typeface="Times New Roman" pitchFamily="18" charset="0"/>
            </a:rPr>
            <a:t>MIPS 2000</a:t>
          </a:r>
        </a:p>
        <a:p>
          <a:pPr marL="120650" indent="0" algn="l">
            <a:tabLst/>
          </a:pPr>
          <a:r>
            <a:rPr lang="en-US" sz="1700" b="1" dirty="0" smtClean="0">
              <a:latin typeface="Times New Roman" pitchFamily="18" charset="0"/>
              <a:cs typeface="Times New Roman" pitchFamily="18" charset="0"/>
            </a:rPr>
            <a:t>1. </a:t>
          </a:r>
          <a:r>
            <a:rPr lang="en-US" sz="1700" dirty="0" smtClean="0">
              <a:latin typeface="Times New Roman" pitchFamily="18" charset="0"/>
              <a:cs typeface="Times New Roman" pitchFamily="18" charset="0"/>
            </a:rPr>
            <a:t>An advanced microprocessor optimized for multitasking operating systems </a:t>
          </a:r>
        </a:p>
        <a:p>
          <a:pPr marL="120650" indent="0" algn="l"/>
          <a:r>
            <a:rPr lang="en-US" sz="1700" b="1" dirty="0" smtClean="0">
              <a:latin typeface="Times New Roman" pitchFamily="18" charset="0"/>
              <a:cs typeface="Times New Roman" pitchFamily="18" charset="0"/>
            </a:rPr>
            <a:t>2. </a:t>
          </a:r>
          <a:r>
            <a:rPr lang="en-US" sz="1700" dirty="0" smtClean="0">
              <a:latin typeface="Times New Roman" pitchFamily="18" charset="0"/>
              <a:cs typeface="Times New Roman" pitchFamily="18" charset="0"/>
            </a:rPr>
            <a:t>Designed for applications needing very high performance.</a:t>
          </a:r>
        </a:p>
        <a:p>
          <a:pPr marL="120650" indent="0" algn="l"/>
          <a:r>
            <a:rPr lang="en-US" sz="1700" b="1" baseline="0" dirty="0" smtClean="0">
              <a:latin typeface="Times New Roman" pitchFamily="18" charset="0"/>
              <a:cs typeface="Times New Roman" pitchFamily="18" charset="0"/>
            </a:rPr>
            <a:t>3. </a:t>
          </a:r>
          <a:r>
            <a:rPr lang="en-US" sz="1700" baseline="0" dirty="0" smtClean="0">
              <a:latin typeface="Times New Roman" pitchFamily="18" charset="0"/>
              <a:cs typeface="Times New Roman" pitchFamily="18" charset="0"/>
            </a:rPr>
            <a:t>Its 32-bit registers and data paths support 32-bit addresses and</a:t>
          </a:r>
          <a:r>
            <a:rPr lang="en-US" sz="17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700" baseline="0" dirty="0" smtClean="0">
              <a:latin typeface="Times New Roman" pitchFamily="18" charset="0"/>
              <a:cs typeface="Times New Roman" pitchFamily="18" charset="0"/>
            </a:rPr>
            <a:t>data types</a:t>
          </a:r>
        </a:p>
        <a:p>
          <a:pPr marL="120650" indent="0" algn="l"/>
          <a:r>
            <a:rPr lang="en-US" sz="1700" b="1" baseline="0" dirty="0" smtClean="0">
              <a:latin typeface="Times New Roman" pitchFamily="18" charset="0"/>
              <a:cs typeface="Times New Roman" pitchFamily="18" charset="0"/>
            </a:rPr>
            <a:t>4. </a:t>
          </a:r>
          <a:r>
            <a:rPr lang="en-US" sz="1700" baseline="0" dirty="0" smtClean="0">
              <a:latin typeface="Times New Roman" pitchFamily="18" charset="0"/>
              <a:cs typeface="Times New Roman" pitchFamily="18" charset="0"/>
            </a:rPr>
            <a:t>32-bit architecture with 32-bit address space, the 80386 added new addressing modes and additional operations </a:t>
          </a:r>
          <a:r>
            <a:rPr lang="en-US" sz="1700" dirty="0" smtClean="0">
              <a:latin typeface="Times New Roman" pitchFamily="18" charset="0"/>
              <a:cs typeface="Times New Roman" pitchFamily="18" charset="0"/>
            </a:rPr>
            <a:t>80386 also added paging support in addition to segmented addressing. Like 80286, the 80386. </a:t>
          </a:r>
        </a:p>
        <a:p>
          <a:pPr marL="120650" indent="0" algn="l"/>
          <a:r>
            <a:rPr lang="en-US" sz="1700" b="1" baseline="0" dirty="0" smtClean="0">
              <a:latin typeface="Times New Roman" pitchFamily="18" charset="0"/>
              <a:cs typeface="Times New Roman" pitchFamily="18" charset="0"/>
            </a:rPr>
            <a:t>6. </a:t>
          </a:r>
          <a:r>
            <a:rPr lang="en-US" sz="1700" baseline="0" dirty="0" smtClean="0">
              <a:latin typeface="Times New Roman" pitchFamily="18" charset="0"/>
              <a:cs typeface="Times New Roman" pitchFamily="18" charset="0"/>
            </a:rPr>
            <a:t>80386 has 16 registers 8 of them can be  general purpose registers</a:t>
          </a:r>
          <a:r>
            <a:rPr lang="en-US" sz="17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700" baseline="0" dirty="0" smtClean="0">
              <a:latin typeface="Times New Roman" pitchFamily="18" charset="0"/>
              <a:cs typeface="Times New Roman" pitchFamily="18" charset="0"/>
            </a:rPr>
            <a:t>and 8 additional floating point registers. </a:t>
          </a:r>
          <a:endParaRPr lang="en-US" sz="1700" dirty="0">
            <a:latin typeface="Times New Roman" pitchFamily="18" charset="0"/>
            <a:cs typeface="Times New Roman" pitchFamily="18" charset="0"/>
          </a:endParaRPr>
        </a:p>
      </dgm:t>
    </dgm:pt>
    <dgm:pt modelId="{F20B4932-C252-4098-A99D-BE23D67E3AC4}" type="parTrans" cxnId="{535B5F91-D208-4813-851E-6E2C01D7C135}">
      <dgm:prSet/>
      <dgm:spPr/>
      <dgm:t>
        <a:bodyPr/>
        <a:lstStyle/>
        <a:p>
          <a:endParaRPr lang="en-US"/>
        </a:p>
      </dgm:t>
    </dgm:pt>
    <dgm:pt modelId="{A0349059-2A7A-4435-8DA0-11CDF34568BF}" type="sibTrans" cxnId="{535B5F91-D208-4813-851E-6E2C01D7C135}">
      <dgm:prSet/>
      <dgm:spPr/>
      <dgm:t>
        <a:bodyPr/>
        <a:lstStyle/>
        <a:p>
          <a:endParaRPr lang="en-US"/>
        </a:p>
      </dgm:t>
    </dgm:pt>
    <dgm:pt modelId="{17727863-1933-4FE8-A19E-A49D00C14124}">
      <dgm:prSet phldrT="[Text]" custT="1"/>
      <dgm:spPr/>
      <dgm:t>
        <a:bodyPr/>
        <a:lstStyle/>
        <a:p>
          <a:pPr marL="225425" indent="0" algn="ctr"/>
          <a:r>
            <a:rPr lang="en-US" sz="1700" b="1" dirty="0" smtClean="0">
              <a:latin typeface="Times New Roman" pitchFamily="18" charset="0"/>
              <a:cs typeface="Times New Roman" pitchFamily="18" charset="0"/>
            </a:rPr>
            <a:t>Intel 80386</a:t>
          </a:r>
        </a:p>
        <a:p>
          <a:pPr marL="225425" indent="0" algn="l"/>
          <a:r>
            <a:rPr lang="en-US" sz="1700" b="1" dirty="0" smtClean="0">
              <a:latin typeface="Times New Roman" pitchFamily="18" charset="0"/>
              <a:cs typeface="Times New Roman" pitchFamily="18" charset="0"/>
            </a:rPr>
            <a:t>1. </a:t>
          </a:r>
          <a:r>
            <a:rPr lang="en-US" sz="1700" dirty="0" smtClean="0">
              <a:latin typeface="Times New Roman" pitchFamily="18" charset="0"/>
              <a:cs typeface="Times New Roman" pitchFamily="18" charset="0"/>
            </a:rPr>
            <a:t>Design came from the Stanford MIPS project, which stood for Microprocessor without Interlocked Pipeline Stages, and was debatably the </a:t>
          </a:r>
          <a:r>
            <a:rPr lang="en-US" sz="1700" b="1" dirty="0" smtClean="0">
              <a:latin typeface="Times New Roman" pitchFamily="18" charset="0"/>
              <a:cs typeface="Times New Roman" pitchFamily="18" charset="0"/>
            </a:rPr>
            <a:t>first commercial RISC processor.</a:t>
          </a:r>
        </a:p>
        <a:p>
          <a:pPr marL="225425" indent="0" algn="l"/>
          <a:r>
            <a:rPr lang="en-US" sz="1700" b="1" dirty="0" smtClean="0">
              <a:latin typeface="Times New Roman" pitchFamily="18" charset="0"/>
              <a:cs typeface="Times New Roman" pitchFamily="18" charset="0"/>
            </a:rPr>
            <a:t>2. </a:t>
          </a:r>
          <a:r>
            <a:rPr lang="en-US" sz="1700" dirty="0" smtClean="0">
              <a:latin typeface="Times New Roman" pitchFamily="18" charset="0"/>
              <a:cs typeface="Times New Roman" pitchFamily="18" charset="0"/>
            </a:rPr>
            <a:t>It is a 32-bit processor with an off-chip split cache for instructions and data</a:t>
          </a:r>
        </a:p>
        <a:p>
          <a:pPr marL="225425" indent="0" algn="l"/>
          <a:r>
            <a:rPr lang="en-US" sz="1700" b="1" dirty="0" smtClean="0">
              <a:latin typeface="Times New Roman" pitchFamily="18" charset="0"/>
              <a:cs typeface="Times New Roman" pitchFamily="18" charset="0"/>
            </a:rPr>
            <a:t>3.</a:t>
          </a:r>
          <a:r>
            <a:rPr lang="en-US" sz="1700" dirty="0" smtClean="0">
              <a:latin typeface="Times New Roman" pitchFamily="18" charset="0"/>
              <a:cs typeface="Times New Roman" pitchFamily="18" charset="0"/>
            </a:rPr>
            <a:t> 32  general purpose integer registers and 16 separate 64-bit floating point registers. The integer pipeline has a depth of 5 and the floating-point pipeline a maximal depth of</a:t>
          </a:r>
        </a:p>
        <a:p>
          <a:pPr marL="225425" indent="0" algn="l"/>
          <a:r>
            <a:rPr lang="en-US" sz="1700" b="1" baseline="0" dirty="0" smtClean="0">
              <a:latin typeface="Times New Roman" pitchFamily="18" charset="0"/>
              <a:cs typeface="Times New Roman" pitchFamily="18" charset="0"/>
            </a:rPr>
            <a:t>4.</a:t>
          </a:r>
          <a:r>
            <a:rPr lang="en-US" sz="1700" baseline="0" dirty="0" smtClean="0">
              <a:latin typeface="Times New Roman" pitchFamily="18" charset="0"/>
              <a:cs typeface="Times New Roman" pitchFamily="18" charset="0"/>
            </a:rPr>
            <a:t> It has only 2 addressing mode, its </a:t>
          </a:r>
          <a:r>
            <a:rPr lang="en-US" sz="1700" baseline="0" dirty="0" err="1" smtClean="0">
              <a:latin typeface="Times New Roman" pitchFamily="18" charset="0"/>
              <a:cs typeface="Times New Roman" pitchFamily="18" charset="0"/>
            </a:rPr>
            <a:t>opcode</a:t>
          </a:r>
          <a:r>
            <a:rPr lang="en-US" sz="1700" baseline="0" dirty="0" smtClean="0">
              <a:latin typeface="Times New Roman" pitchFamily="18" charset="0"/>
              <a:cs typeface="Times New Roman" pitchFamily="18" charset="0"/>
            </a:rPr>
            <a:t> is 6 bits, which limits the totally number of</a:t>
          </a:r>
          <a:r>
            <a:rPr lang="en-US" sz="17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700" baseline="0" dirty="0" smtClean="0">
              <a:latin typeface="Times New Roman" pitchFamily="18" charset="0"/>
              <a:cs typeface="Times New Roman" pitchFamily="18" charset="0"/>
            </a:rPr>
            <a:t>instructions and it has one delay slot used for delayed branch.</a:t>
          </a:r>
          <a:endParaRPr lang="en-US" sz="1700" dirty="0">
            <a:latin typeface="Times New Roman" pitchFamily="18" charset="0"/>
            <a:cs typeface="Times New Roman" pitchFamily="18" charset="0"/>
          </a:endParaRPr>
        </a:p>
      </dgm:t>
    </dgm:pt>
    <dgm:pt modelId="{9E045A63-C9E4-4775-AA1D-D78EDDFC0A0A}" type="parTrans" cxnId="{8ED79E1D-F502-42C4-BEDE-7A5D7DEA8954}">
      <dgm:prSet/>
      <dgm:spPr/>
      <dgm:t>
        <a:bodyPr/>
        <a:lstStyle/>
        <a:p>
          <a:endParaRPr lang="en-US"/>
        </a:p>
      </dgm:t>
    </dgm:pt>
    <dgm:pt modelId="{14215075-1A18-4296-84F2-B494075298EF}" type="sibTrans" cxnId="{8ED79E1D-F502-42C4-BEDE-7A5D7DEA8954}">
      <dgm:prSet/>
      <dgm:spPr/>
      <dgm:t>
        <a:bodyPr/>
        <a:lstStyle/>
        <a:p>
          <a:endParaRPr lang="en-US"/>
        </a:p>
      </dgm:t>
    </dgm:pt>
    <dgm:pt modelId="{BACC72AC-160D-49E7-AA5A-D7F8A16CDFC2}" type="pres">
      <dgm:prSet presAssocID="{B08869CD-BADF-485F-A04A-D1ABE7CA2D4E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0162C28-11CC-4202-813E-7EAECECA1F94}" type="pres">
      <dgm:prSet presAssocID="{616DAFC6-6BAE-455C-AC58-25DCC387A535}" presName="roof" presStyleLbl="dkBgShp" presStyleIdx="0" presStyleCnt="2" custScaleY="38528" custLinFactNeighborY="-4458"/>
      <dgm:spPr/>
      <dgm:t>
        <a:bodyPr/>
        <a:lstStyle/>
        <a:p>
          <a:endParaRPr lang="en-US"/>
        </a:p>
      </dgm:t>
    </dgm:pt>
    <dgm:pt modelId="{2FEC1CBA-FD4E-49B2-A26A-BDBA128C3741}" type="pres">
      <dgm:prSet presAssocID="{616DAFC6-6BAE-455C-AC58-25DCC387A535}" presName="pillars" presStyleCnt="0"/>
      <dgm:spPr/>
      <dgm:t>
        <a:bodyPr/>
        <a:lstStyle/>
        <a:p>
          <a:endParaRPr lang="en-US"/>
        </a:p>
      </dgm:t>
    </dgm:pt>
    <dgm:pt modelId="{FB68EE0E-7C30-4A27-BE4A-A17805363863}" type="pres">
      <dgm:prSet presAssocID="{616DAFC6-6BAE-455C-AC58-25DCC387A535}" presName="pillar1" presStyleLbl="node1" presStyleIdx="0" presStyleCnt="2" custScaleY="1355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D90E0F-DC12-4B59-B291-C6C3D11B5721}" type="pres">
      <dgm:prSet presAssocID="{17727863-1933-4FE8-A19E-A49D00C14124}" presName="pillarX" presStyleLbl="node1" presStyleIdx="1" presStyleCnt="2" custScaleY="134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846583-29FD-4034-838D-6CE366AF1CF1}" type="pres">
      <dgm:prSet presAssocID="{616DAFC6-6BAE-455C-AC58-25DCC387A535}" presName="base" presStyleLbl="dkBgShp" presStyleIdx="1" presStyleCnt="2" custLinFactY="46148" custLinFactNeighborY="100000"/>
      <dgm:spPr/>
      <dgm:t>
        <a:bodyPr/>
        <a:lstStyle/>
        <a:p>
          <a:endParaRPr lang="en-US"/>
        </a:p>
      </dgm:t>
    </dgm:pt>
  </dgm:ptLst>
  <dgm:cxnLst>
    <dgm:cxn modelId="{8ED79E1D-F502-42C4-BEDE-7A5D7DEA8954}" srcId="{616DAFC6-6BAE-455C-AC58-25DCC387A535}" destId="{17727863-1933-4FE8-A19E-A49D00C14124}" srcOrd="1" destOrd="0" parTransId="{9E045A63-C9E4-4775-AA1D-D78EDDFC0A0A}" sibTransId="{14215075-1A18-4296-84F2-B494075298EF}"/>
    <dgm:cxn modelId="{809F9650-DF1C-43B9-AD38-356433524DE2}" srcId="{B08869CD-BADF-485F-A04A-D1ABE7CA2D4E}" destId="{616DAFC6-6BAE-455C-AC58-25DCC387A535}" srcOrd="0" destOrd="0" parTransId="{649D6001-E998-43FE-A4B9-FCEB404B048B}" sibTransId="{DA830953-88D4-41E6-AE88-69C7DE092000}"/>
    <dgm:cxn modelId="{EB8D10F5-5389-4B6D-BC1E-78F6669F9A89}" type="presOf" srcId="{CE97A21B-0B9C-4DDE-A9D4-025F8AF7D90F}" destId="{FB68EE0E-7C30-4A27-BE4A-A17805363863}" srcOrd="0" destOrd="0" presId="urn:microsoft.com/office/officeart/2005/8/layout/hList3"/>
    <dgm:cxn modelId="{535B5F91-D208-4813-851E-6E2C01D7C135}" srcId="{616DAFC6-6BAE-455C-AC58-25DCC387A535}" destId="{CE97A21B-0B9C-4DDE-A9D4-025F8AF7D90F}" srcOrd="0" destOrd="0" parTransId="{F20B4932-C252-4098-A99D-BE23D67E3AC4}" sibTransId="{A0349059-2A7A-4435-8DA0-11CDF34568BF}"/>
    <dgm:cxn modelId="{224D7E07-6513-4D3A-9C1D-E2287B3BD00C}" type="presOf" srcId="{616DAFC6-6BAE-455C-AC58-25DCC387A535}" destId="{90162C28-11CC-4202-813E-7EAECECA1F94}" srcOrd="0" destOrd="0" presId="urn:microsoft.com/office/officeart/2005/8/layout/hList3"/>
    <dgm:cxn modelId="{B5986F8B-1C97-49A1-A320-6F22BFF2FE96}" type="presOf" srcId="{17727863-1933-4FE8-A19E-A49D00C14124}" destId="{00D90E0F-DC12-4B59-B291-C6C3D11B5721}" srcOrd="0" destOrd="0" presId="urn:microsoft.com/office/officeart/2005/8/layout/hList3"/>
    <dgm:cxn modelId="{F32ABE17-A57A-4FF2-85FA-C81ECFCB6C8F}" type="presOf" srcId="{B08869CD-BADF-485F-A04A-D1ABE7CA2D4E}" destId="{BACC72AC-160D-49E7-AA5A-D7F8A16CDFC2}" srcOrd="0" destOrd="0" presId="urn:microsoft.com/office/officeart/2005/8/layout/hList3"/>
    <dgm:cxn modelId="{5E2950CF-7C4E-4913-B49C-D6099D285363}" type="presParOf" srcId="{BACC72AC-160D-49E7-AA5A-D7F8A16CDFC2}" destId="{90162C28-11CC-4202-813E-7EAECECA1F94}" srcOrd="0" destOrd="0" presId="urn:microsoft.com/office/officeart/2005/8/layout/hList3"/>
    <dgm:cxn modelId="{0D45F466-0BE2-4AD0-9942-C68308837BF9}" type="presParOf" srcId="{BACC72AC-160D-49E7-AA5A-D7F8A16CDFC2}" destId="{2FEC1CBA-FD4E-49B2-A26A-BDBA128C3741}" srcOrd="1" destOrd="0" presId="urn:microsoft.com/office/officeart/2005/8/layout/hList3"/>
    <dgm:cxn modelId="{D85559CC-06FC-4900-AAE2-B98D60714F08}" type="presParOf" srcId="{2FEC1CBA-FD4E-49B2-A26A-BDBA128C3741}" destId="{FB68EE0E-7C30-4A27-BE4A-A17805363863}" srcOrd="0" destOrd="0" presId="urn:microsoft.com/office/officeart/2005/8/layout/hList3"/>
    <dgm:cxn modelId="{68B52830-C5AC-41C3-BA47-69580AC51CDE}" type="presParOf" srcId="{2FEC1CBA-FD4E-49B2-A26A-BDBA128C3741}" destId="{00D90E0F-DC12-4B59-B291-C6C3D11B5721}" srcOrd="1" destOrd="0" presId="urn:microsoft.com/office/officeart/2005/8/layout/hList3"/>
    <dgm:cxn modelId="{E4DB8D63-F96E-4E9A-9253-5770113C577F}" type="presParOf" srcId="{BACC72AC-160D-49E7-AA5A-D7F8A16CDFC2}" destId="{75846583-29FD-4034-838D-6CE366AF1CF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8215855-72C3-4B4B-A5A3-97D830BA93A6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D083F9-0A2E-454D-90B6-C14261B0E46F}">
      <dgm:prSet phldrT="[Text]" custT="1"/>
      <dgm:spPr/>
      <dgm:t>
        <a:bodyPr/>
        <a:lstStyle/>
        <a:p>
          <a:r>
            <a:rPr lang="en-GB" sz="1500" b="1" dirty="0" smtClean="0"/>
            <a:t>Test1</a:t>
          </a:r>
          <a:endParaRPr lang="en-US" sz="1500" b="1" dirty="0"/>
        </a:p>
      </dgm:t>
    </dgm:pt>
    <dgm:pt modelId="{C43D663C-4D58-47FB-8B83-F644A411BF7B}" type="parTrans" cxnId="{A7C523D7-D699-471D-8B13-F8CE7AE2E804}">
      <dgm:prSet/>
      <dgm:spPr/>
      <dgm:t>
        <a:bodyPr/>
        <a:lstStyle/>
        <a:p>
          <a:endParaRPr lang="en-US"/>
        </a:p>
      </dgm:t>
    </dgm:pt>
    <dgm:pt modelId="{F2F79290-8014-4D08-B50D-C15BC3A670D8}" type="sibTrans" cxnId="{A7C523D7-D699-471D-8B13-F8CE7AE2E804}">
      <dgm:prSet/>
      <dgm:spPr/>
      <dgm:t>
        <a:bodyPr/>
        <a:lstStyle/>
        <a:p>
          <a:endParaRPr lang="en-US"/>
        </a:p>
      </dgm:t>
    </dgm:pt>
    <dgm:pt modelId="{C7B8CDEC-4192-4509-B558-BD96482B996B}">
      <dgm:prSet phldrT="[Text]" custT="1"/>
      <dgm:spPr/>
      <dgm:t>
        <a:bodyPr/>
        <a:lstStyle/>
        <a:p>
          <a:r>
            <a:rPr lang="en-US" sz="1500" dirty="0" smtClean="0"/>
            <a:t>Is a suit of programs use for compiler optimization analysis.</a:t>
          </a:r>
          <a:endParaRPr lang="en-US" sz="1500" dirty="0"/>
        </a:p>
      </dgm:t>
    </dgm:pt>
    <dgm:pt modelId="{A4F48ADF-4F41-45AC-B506-9091DCDFE15A}" type="parTrans" cxnId="{8535BFA1-939D-41DA-BD38-C5206D4A8C29}">
      <dgm:prSet/>
      <dgm:spPr/>
      <dgm:t>
        <a:bodyPr/>
        <a:lstStyle/>
        <a:p>
          <a:endParaRPr lang="en-US"/>
        </a:p>
      </dgm:t>
    </dgm:pt>
    <dgm:pt modelId="{75CA2DE5-DABE-42F5-B23F-119810686858}" type="sibTrans" cxnId="{8535BFA1-939D-41DA-BD38-C5206D4A8C29}">
      <dgm:prSet/>
      <dgm:spPr/>
      <dgm:t>
        <a:bodyPr/>
        <a:lstStyle/>
        <a:p>
          <a:endParaRPr lang="en-US"/>
        </a:p>
      </dgm:t>
    </dgm:pt>
    <dgm:pt modelId="{C3BB6BC6-E64B-4D59-A0D3-2723354E7E26}">
      <dgm:prSet phldrT="[Text]" custT="1"/>
      <dgm:spPr/>
      <dgm:t>
        <a:bodyPr/>
        <a:lstStyle/>
        <a:p>
          <a:r>
            <a:rPr lang="en-GB" sz="1500" b="1" dirty="0" err="1" smtClean="0"/>
            <a:t>Standford</a:t>
          </a:r>
          <a:endParaRPr lang="en-US" sz="1500" b="1" dirty="0"/>
        </a:p>
      </dgm:t>
    </dgm:pt>
    <dgm:pt modelId="{DF2BEAD5-D8F8-4C50-8820-EB74695152BF}" type="parTrans" cxnId="{26C98235-009E-4C2A-A15C-C92E9CB51421}">
      <dgm:prSet/>
      <dgm:spPr/>
      <dgm:t>
        <a:bodyPr/>
        <a:lstStyle/>
        <a:p>
          <a:endParaRPr lang="en-US"/>
        </a:p>
      </dgm:t>
    </dgm:pt>
    <dgm:pt modelId="{2DCA0A0F-923D-41DA-891E-A5FD71F06A28}" type="sibTrans" cxnId="{26C98235-009E-4C2A-A15C-C92E9CB51421}">
      <dgm:prSet/>
      <dgm:spPr/>
      <dgm:t>
        <a:bodyPr/>
        <a:lstStyle/>
        <a:p>
          <a:endParaRPr lang="en-US"/>
        </a:p>
      </dgm:t>
    </dgm:pt>
    <dgm:pt modelId="{E6AE171A-132F-4761-8F06-B2A5B6034838}">
      <dgm:prSet phldrT="[Text]" custT="1"/>
      <dgm:spPr/>
      <dgm:t>
        <a:bodyPr/>
        <a:lstStyle/>
        <a:p>
          <a:r>
            <a:rPr lang="en-US" sz="1500" dirty="0" smtClean="0"/>
            <a:t>Suite of benchmarks that are relatively short both in </a:t>
          </a:r>
          <a:r>
            <a:rPr lang="en-US" sz="1500" b="0" dirty="0" smtClean="0"/>
            <a:t>program size and execution time</a:t>
          </a:r>
          <a:r>
            <a:rPr lang="en-US" sz="1500" dirty="0" smtClean="0"/>
            <a:t>. </a:t>
          </a:r>
          <a:endParaRPr lang="en-US" sz="1500" dirty="0"/>
        </a:p>
      </dgm:t>
    </dgm:pt>
    <dgm:pt modelId="{B75EE4DE-C8CA-4D97-BBC7-979361F94BD5}" type="parTrans" cxnId="{A5ED3A1B-7277-46E5-9F33-20E06301E94F}">
      <dgm:prSet/>
      <dgm:spPr/>
      <dgm:t>
        <a:bodyPr/>
        <a:lstStyle/>
        <a:p>
          <a:endParaRPr lang="en-US"/>
        </a:p>
      </dgm:t>
    </dgm:pt>
    <dgm:pt modelId="{059BE66E-9D96-4AB0-B166-4F82CFA22E9A}" type="sibTrans" cxnId="{A5ED3A1B-7277-46E5-9F33-20E06301E94F}">
      <dgm:prSet/>
      <dgm:spPr/>
      <dgm:t>
        <a:bodyPr/>
        <a:lstStyle/>
        <a:p>
          <a:endParaRPr lang="en-US"/>
        </a:p>
      </dgm:t>
    </dgm:pt>
    <dgm:pt modelId="{4F677BF6-F7F5-4569-95D0-F828531991C5}">
      <dgm:prSet phldrT="[Text]" custT="1"/>
      <dgm:spPr/>
      <dgm:t>
        <a:bodyPr/>
        <a:lstStyle/>
        <a:p>
          <a:r>
            <a:rPr lang="en-GB" sz="1500" b="1" dirty="0" smtClean="0"/>
            <a:t>Poly</a:t>
          </a:r>
          <a:endParaRPr lang="en-US" sz="1500" b="1" dirty="0"/>
        </a:p>
      </dgm:t>
    </dgm:pt>
    <dgm:pt modelId="{E900744D-1F07-4F2E-B36F-49C36E2C4F75}" type="parTrans" cxnId="{2E2F223F-DC22-4261-8D0B-7E82BC21C5CA}">
      <dgm:prSet/>
      <dgm:spPr/>
      <dgm:t>
        <a:bodyPr/>
        <a:lstStyle/>
        <a:p>
          <a:endParaRPr lang="en-US"/>
        </a:p>
      </dgm:t>
    </dgm:pt>
    <dgm:pt modelId="{1DE53EA7-5C23-404E-8A6F-BD04827D538B}" type="sibTrans" cxnId="{2E2F223F-DC22-4261-8D0B-7E82BC21C5CA}">
      <dgm:prSet/>
      <dgm:spPr/>
      <dgm:t>
        <a:bodyPr/>
        <a:lstStyle/>
        <a:p>
          <a:endParaRPr lang="en-US"/>
        </a:p>
      </dgm:t>
    </dgm:pt>
    <dgm:pt modelId="{6CA4C23D-5CE2-4AAC-AD8A-58421DAF252A}">
      <dgm:prSet phldrT="[Text]" custT="1"/>
      <dgm:spPr/>
      <dgm:t>
        <a:bodyPr/>
        <a:lstStyle/>
        <a:p>
          <a:r>
            <a:rPr lang="en-US" sz="1500" dirty="0" smtClean="0"/>
            <a:t>Very common and typical real-world integer program.</a:t>
          </a:r>
          <a:endParaRPr lang="en-US" sz="1500" dirty="0"/>
        </a:p>
      </dgm:t>
    </dgm:pt>
    <dgm:pt modelId="{14F41781-8B6E-42BC-878F-03E0DBDF2589}" type="parTrans" cxnId="{DECA9949-1232-4587-84A1-9BD138F1054A}">
      <dgm:prSet/>
      <dgm:spPr/>
      <dgm:t>
        <a:bodyPr/>
        <a:lstStyle/>
        <a:p>
          <a:endParaRPr lang="en-US"/>
        </a:p>
      </dgm:t>
    </dgm:pt>
    <dgm:pt modelId="{7F56F1CC-35F1-4DA5-B908-EBF93FCB764B}" type="sibTrans" cxnId="{DECA9949-1232-4587-84A1-9BD138F1054A}">
      <dgm:prSet/>
      <dgm:spPr/>
      <dgm:t>
        <a:bodyPr/>
        <a:lstStyle/>
        <a:p>
          <a:endParaRPr lang="en-US"/>
        </a:p>
      </dgm:t>
    </dgm:pt>
    <dgm:pt modelId="{BF788675-B2C8-4447-9638-3E7237F3174C}">
      <dgm:prSet custT="1"/>
      <dgm:spPr/>
      <dgm:t>
        <a:bodyPr/>
        <a:lstStyle/>
        <a:p>
          <a:r>
            <a:rPr lang="en-US" sz="1200" b="1" dirty="0" smtClean="0"/>
            <a:t>Includes 7 small programs:</a:t>
          </a:r>
          <a:endParaRPr lang="en-GB" sz="1200" b="1" dirty="0" smtClean="0"/>
        </a:p>
      </dgm:t>
    </dgm:pt>
    <dgm:pt modelId="{0A7728AF-1544-4FB1-8306-DA93F03F63FD}" type="parTrans" cxnId="{D6B24E58-1A8B-47C7-847B-FF3DF433722D}">
      <dgm:prSet/>
      <dgm:spPr/>
      <dgm:t>
        <a:bodyPr/>
        <a:lstStyle/>
        <a:p>
          <a:endParaRPr lang="en-US"/>
        </a:p>
      </dgm:t>
    </dgm:pt>
    <dgm:pt modelId="{C264E7C9-F275-4D95-A270-7D29F77B21F8}" type="sibTrans" cxnId="{D6B24E58-1A8B-47C7-847B-FF3DF433722D}">
      <dgm:prSet/>
      <dgm:spPr/>
      <dgm:t>
        <a:bodyPr/>
        <a:lstStyle/>
        <a:p>
          <a:endParaRPr lang="en-US"/>
        </a:p>
      </dgm:t>
    </dgm:pt>
    <dgm:pt modelId="{04CF1CD7-13F5-4480-BF1B-6DA5DD7C4E4E}">
      <dgm:prSet custT="1"/>
      <dgm:spPr/>
      <dgm:t>
        <a:bodyPr/>
        <a:lstStyle/>
        <a:p>
          <a:r>
            <a:rPr lang="en-US" sz="1500" dirty="0" smtClean="0"/>
            <a:t>bubble sort, </a:t>
          </a:r>
          <a:endParaRPr lang="en-GB" sz="1500" dirty="0" smtClean="0"/>
        </a:p>
      </dgm:t>
    </dgm:pt>
    <dgm:pt modelId="{12E9DF09-3EBD-4CA1-A386-F7DBC17C7F85}" type="parTrans" cxnId="{2DA165CB-22A0-46D5-A7EC-E0A30C4A2CB5}">
      <dgm:prSet/>
      <dgm:spPr/>
      <dgm:t>
        <a:bodyPr/>
        <a:lstStyle/>
        <a:p>
          <a:endParaRPr lang="en-US"/>
        </a:p>
      </dgm:t>
    </dgm:pt>
    <dgm:pt modelId="{B123C9AA-2D19-4578-B952-49A73DA7CF62}" type="sibTrans" cxnId="{2DA165CB-22A0-46D5-A7EC-E0A30C4A2CB5}">
      <dgm:prSet/>
      <dgm:spPr/>
      <dgm:t>
        <a:bodyPr/>
        <a:lstStyle/>
        <a:p>
          <a:endParaRPr lang="en-US"/>
        </a:p>
      </dgm:t>
    </dgm:pt>
    <dgm:pt modelId="{EAD1C53A-E8CF-4E1F-85EB-631F880600C6}">
      <dgm:prSet custT="1"/>
      <dgm:spPr/>
      <dgm:t>
        <a:bodyPr/>
        <a:lstStyle/>
        <a:p>
          <a:r>
            <a:rPr lang="en-US" sz="1500" dirty="0" smtClean="0"/>
            <a:t>towers of Hanoi, </a:t>
          </a:r>
          <a:endParaRPr lang="en-GB" sz="1500" dirty="0" smtClean="0"/>
        </a:p>
      </dgm:t>
    </dgm:pt>
    <dgm:pt modelId="{B3365248-61F4-40C2-B6E5-C0C800EB46A4}" type="parTrans" cxnId="{58C6D301-0A1F-41A2-BF44-FE56326D9FB4}">
      <dgm:prSet/>
      <dgm:spPr/>
      <dgm:t>
        <a:bodyPr/>
        <a:lstStyle/>
        <a:p>
          <a:endParaRPr lang="en-US"/>
        </a:p>
      </dgm:t>
    </dgm:pt>
    <dgm:pt modelId="{713B2AB4-3175-4231-B366-5090627DAAD3}" type="sibTrans" cxnId="{58C6D301-0A1F-41A2-BF44-FE56326D9FB4}">
      <dgm:prSet/>
      <dgm:spPr/>
      <dgm:t>
        <a:bodyPr/>
        <a:lstStyle/>
        <a:p>
          <a:endParaRPr lang="en-US"/>
        </a:p>
      </dgm:t>
    </dgm:pt>
    <dgm:pt modelId="{5E056F3E-55D6-4CAB-9907-12B2CD4615F1}">
      <dgm:prSet custT="1"/>
      <dgm:spPr/>
      <dgm:t>
        <a:bodyPr/>
        <a:lstStyle/>
        <a:p>
          <a:r>
            <a:rPr lang="en-US" sz="1500" dirty="0" smtClean="0"/>
            <a:t>the 8 queens problem, </a:t>
          </a:r>
          <a:endParaRPr lang="en-GB" sz="1500" dirty="0" smtClean="0"/>
        </a:p>
      </dgm:t>
    </dgm:pt>
    <dgm:pt modelId="{86D93278-0011-4880-B91F-11A4F18386B0}" type="parTrans" cxnId="{B8BFBB87-0F4C-47E5-BD78-C85BD09DADC8}">
      <dgm:prSet/>
      <dgm:spPr/>
      <dgm:t>
        <a:bodyPr/>
        <a:lstStyle/>
        <a:p>
          <a:endParaRPr lang="en-US"/>
        </a:p>
      </dgm:t>
    </dgm:pt>
    <dgm:pt modelId="{80ED832F-0ED2-4206-B40D-E1C780F50C73}" type="sibTrans" cxnId="{B8BFBB87-0F4C-47E5-BD78-C85BD09DADC8}">
      <dgm:prSet/>
      <dgm:spPr/>
      <dgm:t>
        <a:bodyPr/>
        <a:lstStyle/>
        <a:p>
          <a:endParaRPr lang="en-US"/>
        </a:p>
      </dgm:t>
    </dgm:pt>
    <dgm:pt modelId="{4C3A65F4-9531-48A0-81EA-E403C9762B90}">
      <dgm:prSet custT="1"/>
      <dgm:spPr/>
      <dgm:t>
        <a:bodyPr/>
        <a:lstStyle/>
        <a:p>
          <a:r>
            <a:rPr lang="en-US" sz="1500" dirty="0" smtClean="0"/>
            <a:t>quick sort, </a:t>
          </a:r>
          <a:endParaRPr lang="en-GB" sz="1500" dirty="0" smtClean="0"/>
        </a:p>
      </dgm:t>
    </dgm:pt>
    <dgm:pt modelId="{BB341B0F-D268-49C5-AE51-9E5E7269F7D9}" type="parTrans" cxnId="{F960C477-5845-4376-B9AE-759DBD448F89}">
      <dgm:prSet/>
      <dgm:spPr/>
      <dgm:t>
        <a:bodyPr/>
        <a:lstStyle/>
        <a:p>
          <a:endParaRPr lang="en-US"/>
        </a:p>
      </dgm:t>
    </dgm:pt>
    <dgm:pt modelId="{D89EAFB7-FBCE-4090-85E1-85F25D9CE085}" type="sibTrans" cxnId="{F960C477-5845-4376-B9AE-759DBD448F89}">
      <dgm:prSet/>
      <dgm:spPr/>
      <dgm:t>
        <a:bodyPr/>
        <a:lstStyle/>
        <a:p>
          <a:endParaRPr lang="en-US"/>
        </a:p>
      </dgm:t>
    </dgm:pt>
    <dgm:pt modelId="{F1C2DB3C-8C50-4F25-99FF-7059085AC70B}">
      <dgm:prSet custT="1"/>
      <dgm:spPr/>
      <dgm:t>
        <a:bodyPr/>
        <a:lstStyle/>
        <a:p>
          <a:r>
            <a:rPr lang="en-US" sz="1500" dirty="0" smtClean="0"/>
            <a:t>integer matrix multiply, </a:t>
          </a:r>
          <a:endParaRPr lang="en-GB" sz="1500" dirty="0" smtClean="0"/>
        </a:p>
      </dgm:t>
    </dgm:pt>
    <dgm:pt modelId="{BEF867F7-8684-4B75-AE92-1468F31B4D1F}" type="parTrans" cxnId="{4FE6EB46-6EB6-4727-8B43-A2F32AF12523}">
      <dgm:prSet/>
      <dgm:spPr/>
      <dgm:t>
        <a:bodyPr/>
        <a:lstStyle/>
        <a:p>
          <a:endParaRPr lang="en-US"/>
        </a:p>
      </dgm:t>
    </dgm:pt>
    <dgm:pt modelId="{3ECA7DE0-F269-415A-A247-2621B10B0B51}" type="sibTrans" cxnId="{4FE6EB46-6EB6-4727-8B43-A2F32AF12523}">
      <dgm:prSet/>
      <dgm:spPr/>
      <dgm:t>
        <a:bodyPr/>
        <a:lstStyle/>
        <a:p>
          <a:endParaRPr lang="en-US"/>
        </a:p>
      </dgm:t>
    </dgm:pt>
    <dgm:pt modelId="{ED30A081-F880-46BD-B200-2DF2350AC384}">
      <dgm:prSet custT="1"/>
      <dgm:spPr/>
      <dgm:t>
        <a:bodyPr/>
        <a:lstStyle/>
        <a:p>
          <a:r>
            <a:rPr lang="en-US" sz="1500" smtClean="0"/>
            <a:t>Perm </a:t>
          </a:r>
          <a:r>
            <a:rPr lang="en-US" sz="1500" dirty="0" smtClean="0"/>
            <a:t>and Sieve.</a:t>
          </a:r>
          <a:endParaRPr lang="en-GB" sz="1500" dirty="0" smtClean="0"/>
        </a:p>
      </dgm:t>
    </dgm:pt>
    <dgm:pt modelId="{140D6282-6079-4B69-BF15-D5869D478368}" type="parTrans" cxnId="{D933C391-A527-4359-B7CF-589A7E4C0C19}">
      <dgm:prSet/>
      <dgm:spPr/>
      <dgm:t>
        <a:bodyPr/>
        <a:lstStyle/>
        <a:p>
          <a:endParaRPr lang="en-US"/>
        </a:p>
      </dgm:t>
    </dgm:pt>
    <dgm:pt modelId="{6D62C0A1-6965-403E-B37F-80D107BDDE0C}" type="sibTrans" cxnId="{D933C391-A527-4359-B7CF-589A7E4C0C19}">
      <dgm:prSet/>
      <dgm:spPr/>
      <dgm:t>
        <a:bodyPr/>
        <a:lstStyle/>
        <a:p>
          <a:endParaRPr lang="en-US"/>
        </a:p>
      </dgm:t>
    </dgm:pt>
    <dgm:pt modelId="{FDD6D767-211C-4CE4-885C-57F690FBBD7B}" type="pres">
      <dgm:prSet presAssocID="{48215855-72C3-4B4B-A5A3-97D830BA93A6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4B0BABD-2035-4D10-85D7-F76E5C54B50B}" type="pres">
      <dgm:prSet presAssocID="{94D083F9-0A2E-454D-90B6-C14261B0E46F}" presName="composite" presStyleCnt="0"/>
      <dgm:spPr/>
    </dgm:pt>
    <dgm:pt modelId="{B07F6CE7-C46F-42E2-8253-7C905DD6F4C5}" type="pres">
      <dgm:prSet presAssocID="{94D083F9-0A2E-454D-90B6-C14261B0E46F}" presName="BackAccent" presStyleLbl="bgShp" presStyleIdx="0" presStyleCnt="3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14E569C7-E28F-41EF-BA84-0D2D5E419411}" type="pres">
      <dgm:prSet presAssocID="{94D083F9-0A2E-454D-90B6-C14261B0E46F}" presName="Accent" presStyleLbl="alignNode1" presStyleIdx="0" presStyleCnt="3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2DC3AB8B-85B9-43CB-B236-AB74A4A24447}" type="pres">
      <dgm:prSet presAssocID="{94D083F9-0A2E-454D-90B6-C14261B0E46F}" presName="Child" presStyleLbl="revTx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A69A07-14A9-4D64-AEC5-8608414DD746}" type="pres">
      <dgm:prSet presAssocID="{94D083F9-0A2E-454D-90B6-C14261B0E46F}" presName="Parent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7C7266-2D22-4604-B15E-D45295F4D504}" type="pres">
      <dgm:prSet presAssocID="{F2F79290-8014-4D08-B50D-C15BC3A670D8}" presName="sibTrans" presStyleCnt="0"/>
      <dgm:spPr/>
    </dgm:pt>
    <dgm:pt modelId="{F2C470EC-7921-4CF4-8920-BAA85CB85C32}" type="pres">
      <dgm:prSet presAssocID="{C3BB6BC6-E64B-4D59-A0D3-2723354E7E26}" presName="composite" presStyleCnt="0"/>
      <dgm:spPr/>
    </dgm:pt>
    <dgm:pt modelId="{17F1FE81-09D6-4A63-953E-0902455456C8}" type="pres">
      <dgm:prSet presAssocID="{C3BB6BC6-E64B-4D59-A0D3-2723354E7E26}" presName="BackAccent" presStyleLbl="bgShp" presStyleIdx="1" presStyleCnt="3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39FC43D1-D6BF-49FF-9D8F-198FA53C022E}" type="pres">
      <dgm:prSet presAssocID="{C3BB6BC6-E64B-4D59-A0D3-2723354E7E26}" presName="Accent" presStyleLbl="alignNode1" presStyleIdx="1" presStyleCnt="3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129E6EC6-6A38-4E0D-9DBD-51883637C7F1}" type="pres">
      <dgm:prSet presAssocID="{C3BB6BC6-E64B-4D59-A0D3-2723354E7E26}" presName="Child" presStyleLbl="revTx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C46E6-828E-472D-A1BF-939D1B14ECA9}" type="pres">
      <dgm:prSet presAssocID="{C3BB6BC6-E64B-4D59-A0D3-2723354E7E26}" presName="Parent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14378F-EA5B-4038-ABA8-36A81ADA4C64}" type="pres">
      <dgm:prSet presAssocID="{2DCA0A0F-923D-41DA-891E-A5FD71F06A28}" presName="sibTrans" presStyleCnt="0"/>
      <dgm:spPr/>
    </dgm:pt>
    <dgm:pt modelId="{B3939584-67AC-4E5F-9D56-91C9DFDBB118}" type="pres">
      <dgm:prSet presAssocID="{4F677BF6-F7F5-4569-95D0-F828531991C5}" presName="composite" presStyleCnt="0"/>
      <dgm:spPr/>
    </dgm:pt>
    <dgm:pt modelId="{7D74E817-74D5-4CFC-A46E-F42F9888C06F}" type="pres">
      <dgm:prSet presAssocID="{4F677BF6-F7F5-4569-95D0-F828531991C5}" presName="BackAccent" presStyleLbl="bgShp" presStyleIdx="2" presStyleCnt="3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1562756-1C04-4DC9-B50A-DFCC57DA8D70}" type="pres">
      <dgm:prSet presAssocID="{4F677BF6-F7F5-4569-95D0-F828531991C5}" presName="Accent" presStyleLbl="alignNode1" presStyleIdx="2" presStyleCnt="3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32139A77-0789-485F-BCCD-7F6DE1421F74}" type="pres">
      <dgm:prSet presAssocID="{4F677BF6-F7F5-4569-95D0-F828531991C5}" presName="Child" presStyleLbl="revTx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F1296A-C0A7-4AD9-A49C-AE7021B36C65}" type="pres">
      <dgm:prSet presAssocID="{4F677BF6-F7F5-4569-95D0-F828531991C5}" presName="Parent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C98235-009E-4C2A-A15C-C92E9CB51421}" srcId="{48215855-72C3-4B4B-A5A3-97D830BA93A6}" destId="{C3BB6BC6-E64B-4D59-A0D3-2723354E7E26}" srcOrd="1" destOrd="0" parTransId="{DF2BEAD5-D8F8-4C50-8820-EB74695152BF}" sibTransId="{2DCA0A0F-923D-41DA-891E-A5FD71F06A28}"/>
    <dgm:cxn modelId="{2E2F223F-DC22-4261-8D0B-7E82BC21C5CA}" srcId="{48215855-72C3-4B4B-A5A3-97D830BA93A6}" destId="{4F677BF6-F7F5-4569-95D0-F828531991C5}" srcOrd="2" destOrd="0" parTransId="{E900744D-1F07-4F2E-B36F-49C36E2C4F75}" sibTransId="{1DE53EA7-5C23-404E-8A6F-BD04827D538B}"/>
    <dgm:cxn modelId="{58C6D301-0A1F-41A2-BF44-FE56326D9FB4}" srcId="{BF788675-B2C8-4447-9638-3E7237F3174C}" destId="{EAD1C53A-E8CF-4E1F-85EB-631F880600C6}" srcOrd="1" destOrd="0" parTransId="{B3365248-61F4-40C2-B6E5-C0C800EB46A4}" sibTransId="{713B2AB4-3175-4231-B366-5090627DAAD3}"/>
    <dgm:cxn modelId="{8C993319-8A27-4913-9883-358191824B08}" type="presOf" srcId="{4C3A65F4-9531-48A0-81EA-E403C9762B90}" destId="{129E6EC6-6A38-4E0D-9DBD-51883637C7F1}" srcOrd="0" destOrd="5" presId="urn:microsoft.com/office/officeart/2008/layout/IncreasingCircleProcess"/>
    <dgm:cxn modelId="{5715F841-F2B0-4F2B-BBE0-0F2DB1CDCD66}" type="presOf" srcId="{4F677BF6-F7F5-4569-95D0-F828531991C5}" destId="{E5F1296A-C0A7-4AD9-A49C-AE7021B36C65}" srcOrd="0" destOrd="0" presId="urn:microsoft.com/office/officeart/2008/layout/IncreasingCircleProcess"/>
    <dgm:cxn modelId="{AD5C7EBE-4FB9-4708-894C-35A5A24BDF5A}" type="presOf" srcId="{C7B8CDEC-4192-4509-B558-BD96482B996B}" destId="{2DC3AB8B-85B9-43CB-B236-AB74A4A24447}" srcOrd="0" destOrd="0" presId="urn:microsoft.com/office/officeart/2008/layout/IncreasingCircleProcess"/>
    <dgm:cxn modelId="{CFB82E6D-F883-4AA9-9667-1BB6FFC88BF4}" type="presOf" srcId="{48215855-72C3-4B4B-A5A3-97D830BA93A6}" destId="{FDD6D767-211C-4CE4-885C-57F690FBBD7B}" srcOrd="0" destOrd="0" presId="urn:microsoft.com/office/officeart/2008/layout/IncreasingCircleProcess"/>
    <dgm:cxn modelId="{28D1CA67-034D-4BFA-9A53-E55476F4F0D6}" type="presOf" srcId="{C3BB6BC6-E64B-4D59-A0D3-2723354E7E26}" destId="{4B5C46E6-828E-472D-A1BF-939D1B14ECA9}" srcOrd="0" destOrd="0" presId="urn:microsoft.com/office/officeart/2008/layout/IncreasingCircleProcess"/>
    <dgm:cxn modelId="{A5ED3A1B-7277-46E5-9F33-20E06301E94F}" srcId="{C3BB6BC6-E64B-4D59-A0D3-2723354E7E26}" destId="{E6AE171A-132F-4761-8F06-B2A5B6034838}" srcOrd="0" destOrd="0" parTransId="{B75EE4DE-C8CA-4D97-BBC7-979361F94BD5}" sibTransId="{059BE66E-9D96-4AB0-B166-4F82CFA22E9A}"/>
    <dgm:cxn modelId="{A8F7DB02-B995-4974-AE6A-CA08ECEA4D39}" type="presOf" srcId="{ED30A081-F880-46BD-B200-2DF2350AC384}" destId="{129E6EC6-6A38-4E0D-9DBD-51883637C7F1}" srcOrd="0" destOrd="7" presId="urn:microsoft.com/office/officeart/2008/layout/IncreasingCircleProcess"/>
    <dgm:cxn modelId="{AAFC5449-F928-4CC7-8553-F9F7F7B34F95}" type="presOf" srcId="{04CF1CD7-13F5-4480-BF1B-6DA5DD7C4E4E}" destId="{129E6EC6-6A38-4E0D-9DBD-51883637C7F1}" srcOrd="0" destOrd="2" presId="urn:microsoft.com/office/officeart/2008/layout/IncreasingCircleProcess"/>
    <dgm:cxn modelId="{B8BFBB87-0F4C-47E5-BD78-C85BD09DADC8}" srcId="{BF788675-B2C8-4447-9638-3E7237F3174C}" destId="{5E056F3E-55D6-4CAB-9907-12B2CD4615F1}" srcOrd="2" destOrd="0" parTransId="{86D93278-0011-4880-B91F-11A4F18386B0}" sibTransId="{80ED832F-0ED2-4206-B40D-E1C780F50C73}"/>
    <dgm:cxn modelId="{4FE6EB46-6EB6-4727-8B43-A2F32AF12523}" srcId="{BF788675-B2C8-4447-9638-3E7237F3174C}" destId="{F1C2DB3C-8C50-4F25-99FF-7059085AC70B}" srcOrd="4" destOrd="0" parTransId="{BEF867F7-8684-4B75-AE92-1468F31B4D1F}" sibTransId="{3ECA7DE0-F269-415A-A247-2621B10B0B51}"/>
    <dgm:cxn modelId="{CADD3740-B521-415E-B1EE-19CDC28D03A1}" type="presOf" srcId="{EAD1C53A-E8CF-4E1F-85EB-631F880600C6}" destId="{129E6EC6-6A38-4E0D-9DBD-51883637C7F1}" srcOrd="0" destOrd="3" presId="urn:microsoft.com/office/officeart/2008/layout/IncreasingCircleProcess"/>
    <dgm:cxn modelId="{D933C391-A527-4359-B7CF-589A7E4C0C19}" srcId="{BF788675-B2C8-4447-9638-3E7237F3174C}" destId="{ED30A081-F880-46BD-B200-2DF2350AC384}" srcOrd="5" destOrd="0" parTransId="{140D6282-6079-4B69-BF15-D5869D478368}" sibTransId="{6D62C0A1-6965-403E-B37F-80D107BDDE0C}"/>
    <dgm:cxn modelId="{DECA9949-1232-4587-84A1-9BD138F1054A}" srcId="{4F677BF6-F7F5-4569-95D0-F828531991C5}" destId="{6CA4C23D-5CE2-4AAC-AD8A-58421DAF252A}" srcOrd="0" destOrd="0" parTransId="{14F41781-8B6E-42BC-878F-03E0DBDF2589}" sibTransId="{7F56F1CC-35F1-4DA5-B908-EBF93FCB764B}"/>
    <dgm:cxn modelId="{9C3849FD-F1FB-4DC5-AED4-DF97B554BB60}" type="presOf" srcId="{5E056F3E-55D6-4CAB-9907-12B2CD4615F1}" destId="{129E6EC6-6A38-4E0D-9DBD-51883637C7F1}" srcOrd="0" destOrd="4" presId="urn:microsoft.com/office/officeart/2008/layout/IncreasingCircleProcess"/>
    <dgm:cxn modelId="{2DA165CB-22A0-46D5-A7EC-E0A30C4A2CB5}" srcId="{BF788675-B2C8-4447-9638-3E7237F3174C}" destId="{04CF1CD7-13F5-4480-BF1B-6DA5DD7C4E4E}" srcOrd="0" destOrd="0" parTransId="{12E9DF09-3EBD-4CA1-A386-F7DBC17C7F85}" sibTransId="{B123C9AA-2D19-4578-B952-49A73DA7CF62}"/>
    <dgm:cxn modelId="{A54DA382-0F66-4CB9-8897-508B8D78AC58}" type="presOf" srcId="{94D083F9-0A2E-454D-90B6-C14261B0E46F}" destId="{37A69A07-14A9-4D64-AEC5-8608414DD746}" srcOrd="0" destOrd="0" presId="urn:microsoft.com/office/officeart/2008/layout/IncreasingCircleProcess"/>
    <dgm:cxn modelId="{A2276454-012A-4866-A73E-F8D07FC45CFF}" type="presOf" srcId="{BF788675-B2C8-4447-9638-3E7237F3174C}" destId="{129E6EC6-6A38-4E0D-9DBD-51883637C7F1}" srcOrd="0" destOrd="1" presId="urn:microsoft.com/office/officeart/2008/layout/IncreasingCircleProcess"/>
    <dgm:cxn modelId="{84D077DE-8AEA-4D2E-AB17-92DEC1C9A601}" type="presOf" srcId="{F1C2DB3C-8C50-4F25-99FF-7059085AC70B}" destId="{129E6EC6-6A38-4E0D-9DBD-51883637C7F1}" srcOrd="0" destOrd="6" presId="urn:microsoft.com/office/officeart/2008/layout/IncreasingCircleProcess"/>
    <dgm:cxn modelId="{D6B24E58-1A8B-47C7-847B-FF3DF433722D}" srcId="{C3BB6BC6-E64B-4D59-A0D3-2723354E7E26}" destId="{BF788675-B2C8-4447-9638-3E7237F3174C}" srcOrd="1" destOrd="0" parTransId="{0A7728AF-1544-4FB1-8306-DA93F03F63FD}" sibTransId="{C264E7C9-F275-4D95-A270-7D29F77B21F8}"/>
    <dgm:cxn modelId="{135FC4FE-590B-405A-B512-4FD7F175FCEB}" type="presOf" srcId="{E6AE171A-132F-4761-8F06-B2A5B6034838}" destId="{129E6EC6-6A38-4E0D-9DBD-51883637C7F1}" srcOrd="0" destOrd="0" presId="urn:microsoft.com/office/officeart/2008/layout/IncreasingCircleProcess"/>
    <dgm:cxn modelId="{8535BFA1-939D-41DA-BD38-C5206D4A8C29}" srcId="{94D083F9-0A2E-454D-90B6-C14261B0E46F}" destId="{C7B8CDEC-4192-4509-B558-BD96482B996B}" srcOrd="0" destOrd="0" parTransId="{A4F48ADF-4F41-45AC-B506-9091DCDFE15A}" sibTransId="{75CA2DE5-DABE-42F5-B23F-119810686858}"/>
    <dgm:cxn modelId="{F960C477-5845-4376-B9AE-759DBD448F89}" srcId="{BF788675-B2C8-4447-9638-3E7237F3174C}" destId="{4C3A65F4-9531-48A0-81EA-E403C9762B90}" srcOrd="3" destOrd="0" parTransId="{BB341B0F-D268-49C5-AE51-9E5E7269F7D9}" sibTransId="{D89EAFB7-FBCE-4090-85E1-85F25D9CE085}"/>
    <dgm:cxn modelId="{4CC0EEBA-C24F-4EB8-AC7B-DD879100F579}" type="presOf" srcId="{6CA4C23D-5CE2-4AAC-AD8A-58421DAF252A}" destId="{32139A77-0789-485F-BCCD-7F6DE1421F74}" srcOrd="0" destOrd="0" presId="urn:microsoft.com/office/officeart/2008/layout/IncreasingCircleProcess"/>
    <dgm:cxn modelId="{A7C523D7-D699-471D-8B13-F8CE7AE2E804}" srcId="{48215855-72C3-4B4B-A5A3-97D830BA93A6}" destId="{94D083F9-0A2E-454D-90B6-C14261B0E46F}" srcOrd="0" destOrd="0" parTransId="{C43D663C-4D58-47FB-8B83-F644A411BF7B}" sibTransId="{F2F79290-8014-4D08-B50D-C15BC3A670D8}"/>
    <dgm:cxn modelId="{F718F7F8-264A-4A4E-B4CF-8352D07C680A}" type="presParOf" srcId="{FDD6D767-211C-4CE4-885C-57F690FBBD7B}" destId="{F4B0BABD-2035-4D10-85D7-F76E5C54B50B}" srcOrd="0" destOrd="0" presId="urn:microsoft.com/office/officeart/2008/layout/IncreasingCircleProcess"/>
    <dgm:cxn modelId="{5C473D2A-1AFD-4A57-918E-AD1334D2CF7F}" type="presParOf" srcId="{F4B0BABD-2035-4D10-85D7-F76E5C54B50B}" destId="{B07F6CE7-C46F-42E2-8253-7C905DD6F4C5}" srcOrd="0" destOrd="0" presId="urn:microsoft.com/office/officeart/2008/layout/IncreasingCircleProcess"/>
    <dgm:cxn modelId="{708B3E28-2AB0-4463-8185-7828E6B5AA11}" type="presParOf" srcId="{F4B0BABD-2035-4D10-85D7-F76E5C54B50B}" destId="{14E569C7-E28F-41EF-BA84-0D2D5E419411}" srcOrd="1" destOrd="0" presId="urn:microsoft.com/office/officeart/2008/layout/IncreasingCircleProcess"/>
    <dgm:cxn modelId="{70DE0534-BFF4-4D85-8EE6-79D313D9CA6C}" type="presParOf" srcId="{F4B0BABD-2035-4D10-85D7-F76E5C54B50B}" destId="{2DC3AB8B-85B9-43CB-B236-AB74A4A24447}" srcOrd="2" destOrd="0" presId="urn:microsoft.com/office/officeart/2008/layout/IncreasingCircleProcess"/>
    <dgm:cxn modelId="{94A7B3C2-1202-4353-8ECF-E6FEBDE6121C}" type="presParOf" srcId="{F4B0BABD-2035-4D10-85D7-F76E5C54B50B}" destId="{37A69A07-14A9-4D64-AEC5-8608414DD746}" srcOrd="3" destOrd="0" presId="urn:microsoft.com/office/officeart/2008/layout/IncreasingCircleProcess"/>
    <dgm:cxn modelId="{5EEA79CA-FA3B-4EEB-93B8-618C86A84BD1}" type="presParOf" srcId="{FDD6D767-211C-4CE4-885C-57F690FBBD7B}" destId="{827C7266-2D22-4604-B15E-D45295F4D504}" srcOrd="1" destOrd="0" presId="urn:microsoft.com/office/officeart/2008/layout/IncreasingCircleProcess"/>
    <dgm:cxn modelId="{F88CB70C-7FEC-44AE-AFCE-55837C28152E}" type="presParOf" srcId="{FDD6D767-211C-4CE4-885C-57F690FBBD7B}" destId="{F2C470EC-7921-4CF4-8920-BAA85CB85C32}" srcOrd="2" destOrd="0" presId="urn:microsoft.com/office/officeart/2008/layout/IncreasingCircleProcess"/>
    <dgm:cxn modelId="{95186DB9-338E-49E8-BF9E-0A7982CDB3FE}" type="presParOf" srcId="{F2C470EC-7921-4CF4-8920-BAA85CB85C32}" destId="{17F1FE81-09D6-4A63-953E-0902455456C8}" srcOrd="0" destOrd="0" presId="urn:microsoft.com/office/officeart/2008/layout/IncreasingCircleProcess"/>
    <dgm:cxn modelId="{ED31A0D5-7F6B-40CB-9AC3-A1BD9922BB22}" type="presParOf" srcId="{F2C470EC-7921-4CF4-8920-BAA85CB85C32}" destId="{39FC43D1-D6BF-49FF-9D8F-198FA53C022E}" srcOrd="1" destOrd="0" presId="urn:microsoft.com/office/officeart/2008/layout/IncreasingCircleProcess"/>
    <dgm:cxn modelId="{FA17AABF-D5A0-4498-8811-04D61FDE3DC7}" type="presParOf" srcId="{F2C470EC-7921-4CF4-8920-BAA85CB85C32}" destId="{129E6EC6-6A38-4E0D-9DBD-51883637C7F1}" srcOrd="2" destOrd="0" presId="urn:microsoft.com/office/officeart/2008/layout/IncreasingCircleProcess"/>
    <dgm:cxn modelId="{F5062DE6-AD3C-4831-A785-92BFEA77AA42}" type="presParOf" srcId="{F2C470EC-7921-4CF4-8920-BAA85CB85C32}" destId="{4B5C46E6-828E-472D-A1BF-939D1B14ECA9}" srcOrd="3" destOrd="0" presId="urn:microsoft.com/office/officeart/2008/layout/IncreasingCircleProcess"/>
    <dgm:cxn modelId="{AF03C9CC-A9D3-4D48-8AE1-F6255B17B5B8}" type="presParOf" srcId="{FDD6D767-211C-4CE4-885C-57F690FBBD7B}" destId="{0D14378F-EA5B-4038-ABA8-36A81ADA4C64}" srcOrd="3" destOrd="0" presId="urn:microsoft.com/office/officeart/2008/layout/IncreasingCircleProcess"/>
    <dgm:cxn modelId="{5741F0BC-847B-4F49-9714-D854C3A01C1E}" type="presParOf" srcId="{FDD6D767-211C-4CE4-885C-57F690FBBD7B}" destId="{B3939584-67AC-4E5F-9D56-91C9DFDBB118}" srcOrd="4" destOrd="0" presId="urn:microsoft.com/office/officeart/2008/layout/IncreasingCircleProcess"/>
    <dgm:cxn modelId="{64245E92-D830-493D-A76D-299783346C7A}" type="presParOf" srcId="{B3939584-67AC-4E5F-9D56-91C9DFDBB118}" destId="{7D74E817-74D5-4CFC-A46E-F42F9888C06F}" srcOrd="0" destOrd="0" presId="urn:microsoft.com/office/officeart/2008/layout/IncreasingCircleProcess"/>
    <dgm:cxn modelId="{E95D9739-8CE4-44EB-A523-7F2F0E3B3D0F}" type="presParOf" srcId="{B3939584-67AC-4E5F-9D56-91C9DFDBB118}" destId="{51562756-1C04-4DC9-B50A-DFCC57DA8D70}" srcOrd="1" destOrd="0" presId="urn:microsoft.com/office/officeart/2008/layout/IncreasingCircleProcess"/>
    <dgm:cxn modelId="{9921E3B5-3FBC-4A04-8C7E-A880C5E6E7B3}" type="presParOf" srcId="{B3939584-67AC-4E5F-9D56-91C9DFDBB118}" destId="{32139A77-0789-485F-BCCD-7F6DE1421F74}" srcOrd="2" destOrd="0" presId="urn:microsoft.com/office/officeart/2008/layout/IncreasingCircleProcess"/>
    <dgm:cxn modelId="{F2E3F58D-AD9E-4BAB-8BCE-3F0644AA22F3}" type="presParOf" srcId="{B3939584-67AC-4E5F-9D56-91C9DFDBB118}" destId="{E5F1296A-C0A7-4AD9-A49C-AE7021B36C65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02F6AA-0D37-4F9D-8BE4-5088832B4861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584464-2EFF-4510-9CE7-439A73EBF938}">
      <dgm:prSet phldrT="[Text]"/>
      <dgm:spPr/>
      <dgm:t>
        <a:bodyPr/>
        <a:lstStyle/>
        <a:p>
          <a:r>
            <a:rPr lang="en-US" dirty="0" smtClean="0"/>
            <a:t>W</a:t>
          </a:r>
          <a:r>
            <a:rPr lang="en-US" i="1" dirty="0" smtClean="0"/>
            <a:t>hetstone</a:t>
          </a:r>
          <a:endParaRPr lang="en-US" dirty="0"/>
        </a:p>
      </dgm:t>
    </dgm:pt>
    <dgm:pt modelId="{506484D7-0C73-4FB2-AD49-67E312F1B413}" type="parTrans" cxnId="{F5B191EF-FE4D-4DDD-AFC8-3266962A775C}">
      <dgm:prSet/>
      <dgm:spPr/>
      <dgm:t>
        <a:bodyPr/>
        <a:lstStyle/>
        <a:p>
          <a:endParaRPr lang="en-US"/>
        </a:p>
      </dgm:t>
    </dgm:pt>
    <dgm:pt modelId="{75140067-04AB-4606-9B62-960D76125D17}" type="sibTrans" cxnId="{F5B191EF-FE4D-4DDD-AFC8-3266962A775C}">
      <dgm:prSet/>
      <dgm:spPr/>
      <dgm:t>
        <a:bodyPr/>
        <a:lstStyle/>
        <a:p>
          <a:endParaRPr lang="en-US"/>
        </a:p>
      </dgm:t>
    </dgm:pt>
    <dgm:pt modelId="{5A6559C0-0A5A-42A2-8CE6-9BCE2AB1DC2F}">
      <dgm:prSet phldrT="[Text]" custT="1"/>
      <dgm:spPr/>
      <dgm:t>
        <a:bodyPr/>
        <a:lstStyle/>
        <a:p>
          <a:pPr algn="l"/>
          <a:r>
            <a:rPr lang="en-US" sz="1600" dirty="0" smtClean="0"/>
            <a:t>Mix of floating-point and integer arithmetic</a:t>
          </a:r>
        </a:p>
        <a:p>
          <a:pPr algn="l"/>
          <a:r>
            <a:rPr lang="en-US" sz="1600" dirty="0" smtClean="0"/>
            <a:t>Function calls</a:t>
          </a:r>
        </a:p>
        <a:p>
          <a:pPr algn="l"/>
          <a:r>
            <a:rPr lang="en-US" sz="1600" dirty="0" smtClean="0"/>
            <a:t>Array indexing</a:t>
          </a:r>
          <a:endParaRPr lang="en-US" sz="1600" dirty="0"/>
        </a:p>
      </dgm:t>
    </dgm:pt>
    <dgm:pt modelId="{8EFE715B-8CA9-4941-89CB-119E18A07014}" type="parTrans" cxnId="{0E4824AE-F1B9-465E-A8A8-B8EA9ABC2D4F}">
      <dgm:prSet/>
      <dgm:spPr/>
      <dgm:t>
        <a:bodyPr/>
        <a:lstStyle/>
        <a:p>
          <a:endParaRPr lang="en-US"/>
        </a:p>
      </dgm:t>
    </dgm:pt>
    <dgm:pt modelId="{FA78B5D3-F4DB-44A7-828F-7110D8882AC1}" type="sibTrans" cxnId="{0E4824AE-F1B9-465E-A8A8-B8EA9ABC2D4F}">
      <dgm:prSet/>
      <dgm:spPr/>
      <dgm:t>
        <a:bodyPr/>
        <a:lstStyle/>
        <a:p>
          <a:endParaRPr lang="en-US"/>
        </a:p>
      </dgm:t>
    </dgm:pt>
    <dgm:pt modelId="{E1BF2711-1DD6-4C24-A751-77299A07ACDA}">
      <dgm:prSet phldrT="[Text]"/>
      <dgm:spPr/>
      <dgm:t>
        <a:bodyPr/>
        <a:lstStyle/>
        <a:p>
          <a:r>
            <a:rPr lang="en-US" i="1" dirty="0" err="1" smtClean="0"/>
            <a:t>Var</a:t>
          </a:r>
          <a:endParaRPr lang="en-US" dirty="0"/>
        </a:p>
      </dgm:t>
    </dgm:pt>
    <dgm:pt modelId="{BEAAE2DD-EF33-4F54-877D-F4A2D6189931}" type="parTrans" cxnId="{B12FF253-A6B6-48C1-BD7C-38B8ACCBC0BB}">
      <dgm:prSet/>
      <dgm:spPr/>
      <dgm:t>
        <a:bodyPr/>
        <a:lstStyle/>
        <a:p>
          <a:endParaRPr lang="en-US"/>
        </a:p>
      </dgm:t>
    </dgm:pt>
    <dgm:pt modelId="{17FE34AB-3749-4383-AD44-98564A1AE508}" type="sibTrans" cxnId="{B12FF253-A6B6-48C1-BD7C-38B8ACCBC0BB}">
      <dgm:prSet/>
      <dgm:spPr/>
      <dgm:t>
        <a:bodyPr/>
        <a:lstStyle/>
        <a:p>
          <a:endParaRPr lang="en-US"/>
        </a:p>
      </dgm:t>
    </dgm:pt>
    <dgm:pt modelId="{0BEC022E-C0E3-4D01-9F89-35159DCA9866}">
      <dgm:prSet phldrT="[Text]" custT="1"/>
      <dgm:spPr/>
      <dgm:t>
        <a:bodyPr/>
        <a:lstStyle/>
        <a:p>
          <a:r>
            <a:rPr lang="en-US" sz="1600" dirty="0" smtClean="0"/>
            <a:t>Corresponding to  </a:t>
          </a:r>
          <a:r>
            <a:rPr lang="en-US" sz="1600" i="1" dirty="0" smtClean="0"/>
            <a:t>poly</a:t>
          </a:r>
          <a:r>
            <a:rPr lang="en-US" sz="1600" dirty="0" smtClean="0"/>
            <a:t>, it is a very common real-world FP program.</a:t>
          </a:r>
          <a:endParaRPr lang="en-US" sz="1600" dirty="0"/>
        </a:p>
      </dgm:t>
    </dgm:pt>
    <dgm:pt modelId="{01FD2DFF-BD2F-4D0B-8059-62F219EFAE3E}" type="parTrans" cxnId="{ED0F026C-938B-4BC6-8596-5632D84846A3}">
      <dgm:prSet/>
      <dgm:spPr/>
      <dgm:t>
        <a:bodyPr/>
        <a:lstStyle/>
        <a:p>
          <a:endParaRPr lang="en-US"/>
        </a:p>
      </dgm:t>
    </dgm:pt>
    <dgm:pt modelId="{A026C0E7-FD53-42BC-BECB-A73D392EBFEA}" type="sibTrans" cxnId="{ED0F026C-938B-4BC6-8596-5632D84846A3}">
      <dgm:prSet/>
      <dgm:spPr/>
      <dgm:t>
        <a:bodyPr/>
        <a:lstStyle/>
        <a:p>
          <a:endParaRPr lang="en-US"/>
        </a:p>
      </dgm:t>
    </dgm:pt>
    <dgm:pt modelId="{A7037F23-A046-4184-8252-AD0CDB274062}">
      <dgm:prSet phldrT="[Text]"/>
      <dgm:spPr/>
      <dgm:t>
        <a:bodyPr/>
        <a:lstStyle/>
        <a:p>
          <a:r>
            <a:rPr lang="en-US" i="1" dirty="0" err="1" smtClean="0"/>
            <a:t>Lre</a:t>
          </a:r>
          <a:endParaRPr lang="en-US" dirty="0"/>
        </a:p>
      </dgm:t>
    </dgm:pt>
    <dgm:pt modelId="{E6F1710C-A4F8-49ED-8102-6A91141BB1F4}" type="parTrans" cxnId="{1CE09496-8FB4-40E5-B5C7-644E7926A283}">
      <dgm:prSet/>
      <dgm:spPr/>
      <dgm:t>
        <a:bodyPr/>
        <a:lstStyle/>
        <a:p>
          <a:endParaRPr lang="en-US"/>
        </a:p>
      </dgm:t>
    </dgm:pt>
    <dgm:pt modelId="{74160D9B-F1F0-41DC-96B5-B0FE7E764884}" type="sibTrans" cxnId="{1CE09496-8FB4-40E5-B5C7-644E7926A283}">
      <dgm:prSet/>
      <dgm:spPr/>
      <dgm:t>
        <a:bodyPr/>
        <a:lstStyle/>
        <a:p>
          <a:endParaRPr lang="en-US"/>
        </a:p>
      </dgm:t>
    </dgm:pt>
    <dgm:pt modelId="{A91D7B9C-7448-4EA4-AAAE-263BD4D7E607}">
      <dgm:prSet phldrT="[Text]" custT="1"/>
      <dgm:spPr/>
      <dgm:t>
        <a:bodyPr/>
        <a:lstStyle/>
        <a:p>
          <a:r>
            <a:rPr lang="en-US" sz="1600" dirty="0" smtClean="0"/>
            <a:t>This is a real-world computation intensive program.</a:t>
          </a:r>
          <a:endParaRPr lang="en-US" sz="1600" dirty="0"/>
        </a:p>
      </dgm:t>
    </dgm:pt>
    <dgm:pt modelId="{8BEE9AA5-64A9-4DB3-B6E8-B92FBB6D9A46}" type="parTrans" cxnId="{8F7310AA-C9C4-4C89-BC81-3D98DA21BCF6}">
      <dgm:prSet/>
      <dgm:spPr/>
      <dgm:t>
        <a:bodyPr/>
        <a:lstStyle/>
        <a:p>
          <a:endParaRPr lang="en-US"/>
        </a:p>
      </dgm:t>
    </dgm:pt>
    <dgm:pt modelId="{FF5D1660-0A22-4F77-9C0B-72AA83355B49}" type="sibTrans" cxnId="{8F7310AA-C9C4-4C89-BC81-3D98DA21BCF6}">
      <dgm:prSet/>
      <dgm:spPr/>
      <dgm:t>
        <a:bodyPr/>
        <a:lstStyle/>
        <a:p>
          <a:endParaRPr lang="en-US"/>
        </a:p>
      </dgm:t>
    </dgm:pt>
    <dgm:pt modelId="{4636281F-D127-4D25-872C-EA44D32954D0}">
      <dgm:prSet custT="1"/>
      <dgm:spPr/>
      <dgm:t>
        <a:bodyPr/>
        <a:lstStyle/>
        <a:p>
          <a:pPr algn="l"/>
          <a:r>
            <a:rPr lang="en-US" sz="1600" dirty="0" smtClean="0"/>
            <a:t>Defeat many simple compiler optimizations. </a:t>
          </a:r>
          <a:endParaRPr lang="en-US" sz="1600" dirty="0"/>
        </a:p>
      </dgm:t>
    </dgm:pt>
    <dgm:pt modelId="{021AB4D0-7469-4B91-BADB-3253828EDAED}" type="parTrans" cxnId="{753A8F53-C20B-4CC3-8B8D-3AB97D77E50A}">
      <dgm:prSet/>
      <dgm:spPr/>
      <dgm:t>
        <a:bodyPr/>
        <a:lstStyle/>
        <a:p>
          <a:endParaRPr lang="en-US"/>
        </a:p>
      </dgm:t>
    </dgm:pt>
    <dgm:pt modelId="{EEB21CF9-9E8F-4785-AF01-8EB84913B647}" type="sibTrans" cxnId="{753A8F53-C20B-4CC3-8B8D-3AB97D77E50A}">
      <dgm:prSet/>
      <dgm:spPr/>
      <dgm:t>
        <a:bodyPr/>
        <a:lstStyle/>
        <a:p>
          <a:endParaRPr lang="en-US"/>
        </a:p>
      </dgm:t>
    </dgm:pt>
    <dgm:pt modelId="{82E02BF0-9072-46A7-8E74-8514F4A1F7F1}">
      <dgm:prSet phldrT="[Text]" custT="1"/>
      <dgm:spPr/>
      <dgm:t>
        <a:bodyPr/>
        <a:lstStyle/>
        <a:p>
          <a:pPr algn="l"/>
          <a:r>
            <a:rPr lang="en-US" sz="1600" dirty="0" smtClean="0"/>
            <a:t>Conditional jumps</a:t>
          </a:r>
          <a:endParaRPr lang="en-US" sz="1600" dirty="0"/>
        </a:p>
      </dgm:t>
    </dgm:pt>
    <dgm:pt modelId="{2AEAA2D6-4892-4879-A427-29EE9BB22418}" type="parTrans" cxnId="{C6C9ADF8-52F0-4B97-81C1-439AB975A6F3}">
      <dgm:prSet/>
      <dgm:spPr/>
      <dgm:t>
        <a:bodyPr/>
        <a:lstStyle/>
        <a:p>
          <a:endParaRPr lang="en-US"/>
        </a:p>
      </dgm:t>
    </dgm:pt>
    <dgm:pt modelId="{29D60717-DA6C-4D32-831E-10A8C017C533}" type="sibTrans" cxnId="{C6C9ADF8-52F0-4B97-81C1-439AB975A6F3}">
      <dgm:prSet/>
      <dgm:spPr/>
      <dgm:t>
        <a:bodyPr/>
        <a:lstStyle/>
        <a:p>
          <a:endParaRPr lang="en-US"/>
        </a:p>
      </dgm:t>
    </dgm:pt>
    <dgm:pt modelId="{FCD3B4BC-1446-44DB-BAA1-068B72FE2CAC}">
      <dgm:prSet phldrT="[Text]" custT="1"/>
      <dgm:spPr/>
      <dgm:t>
        <a:bodyPr/>
        <a:lstStyle/>
        <a:p>
          <a:pPr algn="l"/>
          <a:r>
            <a:rPr lang="en-US" sz="1600" dirty="0" smtClean="0"/>
            <a:t>Transcendental functions. </a:t>
          </a:r>
        </a:p>
      </dgm:t>
    </dgm:pt>
    <dgm:pt modelId="{B083BF84-9822-4D9F-84EE-E0B23E46F102}" type="parTrans" cxnId="{0F7C5E37-F442-4F17-A73A-D61C2383BB6D}">
      <dgm:prSet/>
      <dgm:spPr/>
      <dgm:t>
        <a:bodyPr/>
        <a:lstStyle/>
        <a:p>
          <a:endParaRPr lang="en-US"/>
        </a:p>
      </dgm:t>
    </dgm:pt>
    <dgm:pt modelId="{6482DDA4-2919-45DA-B864-92550BA08F04}" type="sibTrans" cxnId="{0F7C5E37-F442-4F17-A73A-D61C2383BB6D}">
      <dgm:prSet/>
      <dgm:spPr/>
      <dgm:t>
        <a:bodyPr/>
        <a:lstStyle/>
        <a:p>
          <a:endParaRPr lang="en-US"/>
        </a:p>
      </dgm:t>
    </dgm:pt>
    <dgm:pt modelId="{33B93C31-3E9C-4A89-93E8-1BAC24AD2D6D}">
      <dgm:prSet custT="1"/>
      <dgm:spPr/>
      <dgm:t>
        <a:bodyPr/>
        <a:lstStyle/>
        <a:p>
          <a:pPr algn="l"/>
          <a:r>
            <a:rPr lang="en-US" sz="1600" dirty="0" smtClean="0"/>
            <a:t>It makes little use of memory and benefits little from the addition of cache memory.</a:t>
          </a:r>
          <a:endParaRPr lang="en-US" sz="1600" dirty="0"/>
        </a:p>
      </dgm:t>
    </dgm:pt>
    <dgm:pt modelId="{BF803734-D350-4C05-A5F2-D8A12C59858E}" type="parTrans" cxnId="{B71079EE-28F2-478C-B1C8-52CE9E07BEE2}">
      <dgm:prSet/>
      <dgm:spPr/>
      <dgm:t>
        <a:bodyPr/>
        <a:lstStyle/>
        <a:p>
          <a:endParaRPr lang="en-US"/>
        </a:p>
      </dgm:t>
    </dgm:pt>
    <dgm:pt modelId="{9AC8FC53-DE2B-407A-BDD4-2002DC1428CE}" type="sibTrans" cxnId="{B71079EE-28F2-478C-B1C8-52CE9E07BEE2}">
      <dgm:prSet/>
      <dgm:spPr/>
      <dgm:t>
        <a:bodyPr/>
        <a:lstStyle/>
        <a:p>
          <a:endParaRPr lang="en-US"/>
        </a:p>
      </dgm:t>
    </dgm:pt>
    <dgm:pt modelId="{D788B860-8CA0-40B3-B874-A93225D8B2D4}" type="pres">
      <dgm:prSet presAssocID="{D302F6AA-0D37-4F9D-8BE4-5088832B486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8E58497-E4D7-4D37-BA4B-04441E30CA87}" type="pres">
      <dgm:prSet presAssocID="{78584464-2EFF-4510-9CE7-439A73EBF938}" presName="composite" presStyleCnt="0"/>
      <dgm:spPr/>
    </dgm:pt>
    <dgm:pt modelId="{E7548A57-70D1-4DA6-8C1B-CA8751F23FC2}" type="pres">
      <dgm:prSet presAssocID="{78584464-2EFF-4510-9CE7-439A73EBF938}" presName="BackAccent" presStyleLbl="bgShp" presStyleIdx="0" presStyleCnt="3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5B9CB503-33D4-480C-9CFE-7692EAF54D93}" type="pres">
      <dgm:prSet presAssocID="{78584464-2EFF-4510-9CE7-439A73EBF938}" presName="Accent" presStyleLbl="alignNode1" presStyleIdx="0" presStyleCnt="3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FDD5FDB5-DE2E-4E7A-A97C-4318CF76084E}" type="pres">
      <dgm:prSet presAssocID="{78584464-2EFF-4510-9CE7-439A73EBF938}" presName="Child" presStyleLbl="revTx" presStyleIdx="0" presStyleCnt="6" custScaleX="1149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BAE91-9DCD-4CED-AA9E-A99BEB435E2D}" type="pres">
      <dgm:prSet presAssocID="{78584464-2EFF-4510-9CE7-439A73EBF938}" presName="Parent" presStyleLbl="revTx" presStyleIdx="1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42A7E9-5548-4162-9BFD-F9E4D2A2347B}" type="pres">
      <dgm:prSet presAssocID="{75140067-04AB-4606-9B62-960D76125D17}" presName="sibTrans" presStyleCnt="0"/>
      <dgm:spPr/>
    </dgm:pt>
    <dgm:pt modelId="{2EEE5737-05DD-4F47-9F4C-60143BD076A7}" type="pres">
      <dgm:prSet presAssocID="{E1BF2711-1DD6-4C24-A751-77299A07ACDA}" presName="composite" presStyleCnt="0"/>
      <dgm:spPr/>
    </dgm:pt>
    <dgm:pt modelId="{2C415D8D-48B2-49EE-8DA2-09A873578A5B}" type="pres">
      <dgm:prSet presAssocID="{E1BF2711-1DD6-4C24-A751-77299A07ACDA}" presName="BackAccent" presStyleLbl="bgShp" presStyleIdx="1" presStyleCnt="3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D8FC2822-AC2F-4CEE-87A3-921D22582D23}" type="pres">
      <dgm:prSet presAssocID="{E1BF2711-1DD6-4C24-A751-77299A07ACDA}" presName="Accent" presStyleLbl="alignNode1" presStyleIdx="1" presStyleCnt="3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A483704A-5F69-4A6E-8A83-99E4305FFB32}" type="pres">
      <dgm:prSet presAssocID="{E1BF2711-1DD6-4C24-A751-77299A07ACDA}" presName="Child" presStyleLbl="revTx" presStyleIdx="2" presStyleCnt="6" custLinFactNeighborX="31" custLinFactNeighborY="6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EEE191-31D5-4E86-B6EC-ED1EDD26E97A}" type="pres">
      <dgm:prSet presAssocID="{E1BF2711-1DD6-4C24-A751-77299A07ACDA}" presName="Parent" presStyleLbl="revTx" presStyleIdx="3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3A742E0-2009-4A54-A8B3-202D29BEDFAA}" type="pres">
      <dgm:prSet presAssocID="{17FE34AB-3749-4383-AD44-98564A1AE508}" presName="sibTrans" presStyleCnt="0"/>
      <dgm:spPr/>
    </dgm:pt>
    <dgm:pt modelId="{B04F0709-08C6-448C-B9F9-F5E21C5A1132}" type="pres">
      <dgm:prSet presAssocID="{A7037F23-A046-4184-8252-AD0CDB274062}" presName="composite" presStyleCnt="0"/>
      <dgm:spPr/>
    </dgm:pt>
    <dgm:pt modelId="{8432F59E-5B8F-42F5-9729-32B770195FDC}" type="pres">
      <dgm:prSet presAssocID="{A7037F23-A046-4184-8252-AD0CDB274062}" presName="BackAccent" presStyleLbl="bgShp" presStyleIdx="2" presStyleCnt="3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BA0A3CE7-ED92-4076-9184-3750080AEF5D}" type="pres">
      <dgm:prSet presAssocID="{A7037F23-A046-4184-8252-AD0CDB274062}" presName="Accent" presStyleLbl="alignNode1" presStyleIdx="2" presStyleCnt="3" custLinFactNeighborX="12435" custLinFactNeighborY="50326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E6F28A63-7850-4014-BC75-33960705EE41}" type="pres">
      <dgm:prSet presAssocID="{A7037F23-A046-4184-8252-AD0CDB274062}" presName="Child" presStyleLbl="revTx" presStyleIdx="4" presStyleCnt="6" custLinFactNeighborX="-2468" custLinFactNeighborY="804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98D9A7-CBD1-418C-90F7-8A7807F59E69}" type="pres">
      <dgm:prSet presAssocID="{A7037F23-A046-4184-8252-AD0CDB274062}" presName="Parent" presStyleLbl="revTx" presStyleIdx="5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2FF253-A6B6-48C1-BD7C-38B8ACCBC0BB}" srcId="{D302F6AA-0D37-4F9D-8BE4-5088832B4861}" destId="{E1BF2711-1DD6-4C24-A751-77299A07ACDA}" srcOrd="1" destOrd="0" parTransId="{BEAAE2DD-EF33-4F54-877D-F4A2D6189931}" sibTransId="{17FE34AB-3749-4383-AD44-98564A1AE508}"/>
    <dgm:cxn modelId="{1C26F45E-18F2-4A87-8BC3-16C160A43591}" type="presOf" srcId="{78584464-2EFF-4510-9CE7-439A73EBF938}" destId="{5FBBAE91-9DCD-4CED-AA9E-A99BEB435E2D}" srcOrd="0" destOrd="0" presId="urn:microsoft.com/office/officeart/2008/layout/IncreasingCircleProcess"/>
    <dgm:cxn modelId="{25040D63-C70F-4C65-96E9-B554B147B2CF}" type="presOf" srcId="{4636281F-D127-4D25-872C-EA44D32954D0}" destId="{FDD5FDB5-DE2E-4E7A-A97C-4318CF76084E}" srcOrd="0" destOrd="3" presId="urn:microsoft.com/office/officeart/2008/layout/IncreasingCircleProcess"/>
    <dgm:cxn modelId="{1CE09496-8FB4-40E5-B5C7-644E7926A283}" srcId="{D302F6AA-0D37-4F9D-8BE4-5088832B4861}" destId="{A7037F23-A046-4184-8252-AD0CDB274062}" srcOrd="2" destOrd="0" parTransId="{E6F1710C-A4F8-49ED-8102-6A91141BB1F4}" sibTransId="{74160D9B-F1F0-41DC-96B5-B0FE7E764884}"/>
    <dgm:cxn modelId="{CEB25429-7441-42F1-A500-89A782CAF05F}" type="presOf" srcId="{A7037F23-A046-4184-8252-AD0CDB274062}" destId="{3D98D9A7-CBD1-418C-90F7-8A7807F59E69}" srcOrd="0" destOrd="0" presId="urn:microsoft.com/office/officeart/2008/layout/IncreasingCircleProcess"/>
    <dgm:cxn modelId="{8F7310AA-C9C4-4C89-BC81-3D98DA21BCF6}" srcId="{A7037F23-A046-4184-8252-AD0CDB274062}" destId="{A91D7B9C-7448-4EA4-AAAE-263BD4D7E607}" srcOrd="0" destOrd="0" parTransId="{8BEE9AA5-64A9-4DB3-B6E8-B92FBB6D9A46}" sibTransId="{FF5D1660-0A22-4F77-9C0B-72AA83355B49}"/>
    <dgm:cxn modelId="{B71079EE-28F2-478C-B1C8-52CE9E07BEE2}" srcId="{78584464-2EFF-4510-9CE7-439A73EBF938}" destId="{33B93C31-3E9C-4A89-93E8-1BAC24AD2D6D}" srcOrd="4" destOrd="0" parTransId="{BF803734-D350-4C05-A5F2-D8A12C59858E}" sibTransId="{9AC8FC53-DE2B-407A-BDD4-2002DC1428CE}"/>
    <dgm:cxn modelId="{0E4824AE-F1B9-465E-A8A8-B8EA9ABC2D4F}" srcId="{78584464-2EFF-4510-9CE7-439A73EBF938}" destId="{5A6559C0-0A5A-42A2-8CE6-9BCE2AB1DC2F}" srcOrd="0" destOrd="0" parTransId="{8EFE715B-8CA9-4941-89CB-119E18A07014}" sibTransId="{FA78B5D3-F4DB-44A7-828F-7110D8882AC1}"/>
    <dgm:cxn modelId="{9386F4CD-413B-4226-9945-49137D10E964}" type="presOf" srcId="{33B93C31-3E9C-4A89-93E8-1BAC24AD2D6D}" destId="{FDD5FDB5-DE2E-4E7A-A97C-4318CF76084E}" srcOrd="0" destOrd="4" presId="urn:microsoft.com/office/officeart/2008/layout/IncreasingCircleProcess"/>
    <dgm:cxn modelId="{F8CB17D3-DE14-4EEF-8C96-D8DB34988065}" type="presOf" srcId="{FCD3B4BC-1446-44DB-BAA1-068B72FE2CAC}" destId="{FDD5FDB5-DE2E-4E7A-A97C-4318CF76084E}" srcOrd="0" destOrd="2" presId="urn:microsoft.com/office/officeart/2008/layout/IncreasingCircleProcess"/>
    <dgm:cxn modelId="{DD9CC1B3-5D6C-437C-9E7E-E2B797E85CFF}" type="presOf" srcId="{0BEC022E-C0E3-4D01-9F89-35159DCA9866}" destId="{A483704A-5F69-4A6E-8A83-99E4305FFB32}" srcOrd="0" destOrd="0" presId="urn:microsoft.com/office/officeart/2008/layout/IncreasingCircleProcess"/>
    <dgm:cxn modelId="{C6C9ADF8-52F0-4B97-81C1-439AB975A6F3}" srcId="{78584464-2EFF-4510-9CE7-439A73EBF938}" destId="{82E02BF0-9072-46A7-8E74-8514F4A1F7F1}" srcOrd="1" destOrd="0" parTransId="{2AEAA2D6-4892-4879-A427-29EE9BB22418}" sibTransId="{29D60717-DA6C-4D32-831E-10A8C017C533}"/>
    <dgm:cxn modelId="{C67F0901-4FBF-4FC8-B77A-EF316897571F}" type="presOf" srcId="{82E02BF0-9072-46A7-8E74-8514F4A1F7F1}" destId="{FDD5FDB5-DE2E-4E7A-A97C-4318CF76084E}" srcOrd="0" destOrd="1" presId="urn:microsoft.com/office/officeart/2008/layout/IncreasingCircleProcess"/>
    <dgm:cxn modelId="{0F7C5E37-F442-4F17-A73A-D61C2383BB6D}" srcId="{78584464-2EFF-4510-9CE7-439A73EBF938}" destId="{FCD3B4BC-1446-44DB-BAA1-068B72FE2CAC}" srcOrd="2" destOrd="0" parTransId="{B083BF84-9822-4D9F-84EE-E0B23E46F102}" sibTransId="{6482DDA4-2919-45DA-B864-92550BA08F04}"/>
    <dgm:cxn modelId="{F5B191EF-FE4D-4DDD-AFC8-3266962A775C}" srcId="{D302F6AA-0D37-4F9D-8BE4-5088832B4861}" destId="{78584464-2EFF-4510-9CE7-439A73EBF938}" srcOrd="0" destOrd="0" parTransId="{506484D7-0C73-4FB2-AD49-67E312F1B413}" sibTransId="{75140067-04AB-4606-9B62-960D76125D17}"/>
    <dgm:cxn modelId="{ED0F026C-938B-4BC6-8596-5632D84846A3}" srcId="{E1BF2711-1DD6-4C24-A751-77299A07ACDA}" destId="{0BEC022E-C0E3-4D01-9F89-35159DCA9866}" srcOrd="0" destOrd="0" parTransId="{01FD2DFF-BD2F-4D0B-8059-62F219EFAE3E}" sibTransId="{A026C0E7-FD53-42BC-BECB-A73D392EBFEA}"/>
    <dgm:cxn modelId="{5551D075-086A-4995-94D1-E4B4B0AE87B9}" type="presOf" srcId="{E1BF2711-1DD6-4C24-A751-77299A07ACDA}" destId="{16EEE191-31D5-4E86-B6EC-ED1EDD26E97A}" srcOrd="0" destOrd="0" presId="urn:microsoft.com/office/officeart/2008/layout/IncreasingCircleProcess"/>
    <dgm:cxn modelId="{16CE9DD9-030A-4F93-86AD-5D8C5991C624}" type="presOf" srcId="{D302F6AA-0D37-4F9D-8BE4-5088832B4861}" destId="{D788B860-8CA0-40B3-B874-A93225D8B2D4}" srcOrd="0" destOrd="0" presId="urn:microsoft.com/office/officeart/2008/layout/IncreasingCircleProcess"/>
    <dgm:cxn modelId="{278F8EBD-A679-4401-9DC7-600CE0DC941F}" type="presOf" srcId="{A91D7B9C-7448-4EA4-AAAE-263BD4D7E607}" destId="{E6F28A63-7850-4014-BC75-33960705EE41}" srcOrd="0" destOrd="0" presId="urn:microsoft.com/office/officeart/2008/layout/IncreasingCircleProcess"/>
    <dgm:cxn modelId="{3F3A1738-94B9-4DEB-801A-4D21437F8FB6}" type="presOf" srcId="{5A6559C0-0A5A-42A2-8CE6-9BCE2AB1DC2F}" destId="{FDD5FDB5-DE2E-4E7A-A97C-4318CF76084E}" srcOrd="0" destOrd="0" presId="urn:microsoft.com/office/officeart/2008/layout/IncreasingCircleProcess"/>
    <dgm:cxn modelId="{753A8F53-C20B-4CC3-8B8D-3AB97D77E50A}" srcId="{78584464-2EFF-4510-9CE7-439A73EBF938}" destId="{4636281F-D127-4D25-872C-EA44D32954D0}" srcOrd="3" destOrd="0" parTransId="{021AB4D0-7469-4B91-BADB-3253828EDAED}" sibTransId="{EEB21CF9-9E8F-4785-AF01-8EB84913B647}"/>
    <dgm:cxn modelId="{49A5A96A-D6E0-45E5-A689-8B054E728599}" type="presParOf" srcId="{D788B860-8CA0-40B3-B874-A93225D8B2D4}" destId="{B8E58497-E4D7-4D37-BA4B-04441E30CA87}" srcOrd="0" destOrd="0" presId="urn:microsoft.com/office/officeart/2008/layout/IncreasingCircleProcess"/>
    <dgm:cxn modelId="{676BF674-950B-478A-86AF-87955CC9327B}" type="presParOf" srcId="{B8E58497-E4D7-4D37-BA4B-04441E30CA87}" destId="{E7548A57-70D1-4DA6-8C1B-CA8751F23FC2}" srcOrd="0" destOrd="0" presId="urn:microsoft.com/office/officeart/2008/layout/IncreasingCircleProcess"/>
    <dgm:cxn modelId="{4C6B227A-CEE0-49F1-8CC2-02C0C10F5150}" type="presParOf" srcId="{B8E58497-E4D7-4D37-BA4B-04441E30CA87}" destId="{5B9CB503-33D4-480C-9CFE-7692EAF54D93}" srcOrd="1" destOrd="0" presId="urn:microsoft.com/office/officeart/2008/layout/IncreasingCircleProcess"/>
    <dgm:cxn modelId="{1D661A67-6423-45C6-B377-2E226B876F1B}" type="presParOf" srcId="{B8E58497-E4D7-4D37-BA4B-04441E30CA87}" destId="{FDD5FDB5-DE2E-4E7A-A97C-4318CF76084E}" srcOrd="2" destOrd="0" presId="urn:microsoft.com/office/officeart/2008/layout/IncreasingCircleProcess"/>
    <dgm:cxn modelId="{E673ED1B-6B97-422F-8547-B88298B14026}" type="presParOf" srcId="{B8E58497-E4D7-4D37-BA4B-04441E30CA87}" destId="{5FBBAE91-9DCD-4CED-AA9E-A99BEB435E2D}" srcOrd="3" destOrd="0" presId="urn:microsoft.com/office/officeart/2008/layout/IncreasingCircleProcess"/>
    <dgm:cxn modelId="{8F2DE3A6-567E-48F1-823E-B748C03C20CD}" type="presParOf" srcId="{D788B860-8CA0-40B3-B874-A93225D8B2D4}" destId="{8F42A7E9-5548-4162-9BFD-F9E4D2A2347B}" srcOrd="1" destOrd="0" presId="urn:microsoft.com/office/officeart/2008/layout/IncreasingCircleProcess"/>
    <dgm:cxn modelId="{B95ED1CF-F794-4164-8558-94B8FAA91ACF}" type="presParOf" srcId="{D788B860-8CA0-40B3-B874-A93225D8B2D4}" destId="{2EEE5737-05DD-4F47-9F4C-60143BD076A7}" srcOrd="2" destOrd="0" presId="urn:microsoft.com/office/officeart/2008/layout/IncreasingCircleProcess"/>
    <dgm:cxn modelId="{CC7CE283-40D5-47AD-AB81-92A83227CE00}" type="presParOf" srcId="{2EEE5737-05DD-4F47-9F4C-60143BD076A7}" destId="{2C415D8D-48B2-49EE-8DA2-09A873578A5B}" srcOrd="0" destOrd="0" presId="urn:microsoft.com/office/officeart/2008/layout/IncreasingCircleProcess"/>
    <dgm:cxn modelId="{2CA980A1-8C15-4C63-8037-336BD8BB8C66}" type="presParOf" srcId="{2EEE5737-05DD-4F47-9F4C-60143BD076A7}" destId="{D8FC2822-AC2F-4CEE-87A3-921D22582D23}" srcOrd="1" destOrd="0" presId="urn:microsoft.com/office/officeart/2008/layout/IncreasingCircleProcess"/>
    <dgm:cxn modelId="{48018D1A-5940-44AD-BF7A-B0EFB90BEF6E}" type="presParOf" srcId="{2EEE5737-05DD-4F47-9F4C-60143BD076A7}" destId="{A483704A-5F69-4A6E-8A83-99E4305FFB32}" srcOrd="2" destOrd="0" presId="urn:microsoft.com/office/officeart/2008/layout/IncreasingCircleProcess"/>
    <dgm:cxn modelId="{0EF5DA96-F4C5-411D-9F89-7D47F09D7814}" type="presParOf" srcId="{2EEE5737-05DD-4F47-9F4C-60143BD076A7}" destId="{16EEE191-31D5-4E86-B6EC-ED1EDD26E97A}" srcOrd="3" destOrd="0" presId="urn:microsoft.com/office/officeart/2008/layout/IncreasingCircleProcess"/>
    <dgm:cxn modelId="{17CF1318-2F98-4898-92B3-B1E37B117CE2}" type="presParOf" srcId="{D788B860-8CA0-40B3-B874-A93225D8B2D4}" destId="{B3A742E0-2009-4A54-A8B3-202D29BEDFAA}" srcOrd="3" destOrd="0" presId="urn:microsoft.com/office/officeart/2008/layout/IncreasingCircleProcess"/>
    <dgm:cxn modelId="{77893799-B3EF-4379-9039-5FE6E8FF298A}" type="presParOf" srcId="{D788B860-8CA0-40B3-B874-A93225D8B2D4}" destId="{B04F0709-08C6-448C-B9F9-F5E21C5A1132}" srcOrd="4" destOrd="0" presId="urn:microsoft.com/office/officeart/2008/layout/IncreasingCircleProcess"/>
    <dgm:cxn modelId="{44EF4403-901F-47A6-AAAA-CDBD9379EC00}" type="presParOf" srcId="{B04F0709-08C6-448C-B9F9-F5E21C5A1132}" destId="{8432F59E-5B8F-42F5-9729-32B770195FDC}" srcOrd="0" destOrd="0" presId="urn:microsoft.com/office/officeart/2008/layout/IncreasingCircleProcess"/>
    <dgm:cxn modelId="{794E2979-3D2F-4BF8-BA48-11821595A9CC}" type="presParOf" srcId="{B04F0709-08C6-448C-B9F9-F5E21C5A1132}" destId="{BA0A3CE7-ED92-4076-9184-3750080AEF5D}" srcOrd="1" destOrd="0" presId="urn:microsoft.com/office/officeart/2008/layout/IncreasingCircleProcess"/>
    <dgm:cxn modelId="{CF33AC46-0E2A-4C7E-832E-5ACA6C73DBAC}" type="presParOf" srcId="{B04F0709-08C6-448C-B9F9-F5E21C5A1132}" destId="{E6F28A63-7850-4014-BC75-33960705EE41}" srcOrd="2" destOrd="0" presId="urn:microsoft.com/office/officeart/2008/layout/IncreasingCircleProcess"/>
    <dgm:cxn modelId="{304E2E16-D704-4224-971E-41D7860188ED}" type="presParOf" srcId="{B04F0709-08C6-448C-B9F9-F5E21C5A1132}" destId="{3D98D9A7-CBD1-418C-90F7-8A7807F59E6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3941BE4-0CE0-4B80-9DA7-889B3DC0ED7F}" type="doc">
      <dgm:prSet loTypeId="urn:microsoft.com/office/officeart/2005/8/layout/vList2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C35BB3F-D5E0-4D02-9880-2D164B35DF7F}">
      <dgm:prSet phldrT="[Text]" custT="1"/>
      <dgm:spPr/>
      <dgm:t>
        <a:bodyPr/>
        <a:lstStyle/>
        <a:p>
          <a:pPr algn="l"/>
          <a:r>
            <a:rPr lang="en-US" sz="2800" i="0" dirty="0" smtClean="0"/>
            <a:t>To MIPS R2000</a:t>
          </a:r>
          <a:endParaRPr lang="en-US" sz="2800" i="0" dirty="0"/>
        </a:p>
      </dgm:t>
    </dgm:pt>
    <dgm:pt modelId="{69C774E9-AD99-4AB0-9347-80E6DFAED40A}" type="parTrans" cxnId="{66EBD0E0-28E5-4AE0-BF9F-2F24F59DED7A}">
      <dgm:prSet/>
      <dgm:spPr/>
      <dgm:t>
        <a:bodyPr/>
        <a:lstStyle/>
        <a:p>
          <a:endParaRPr lang="en-US"/>
        </a:p>
      </dgm:t>
    </dgm:pt>
    <dgm:pt modelId="{C64F4102-0EC7-4FE6-B9F8-F5617E087D1D}" type="sibTrans" cxnId="{66EBD0E0-28E5-4AE0-BF9F-2F24F59DED7A}">
      <dgm:prSet/>
      <dgm:spPr/>
      <dgm:t>
        <a:bodyPr/>
        <a:lstStyle/>
        <a:p>
          <a:endParaRPr lang="en-US"/>
        </a:p>
      </dgm:t>
    </dgm:pt>
    <dgm:pt modelId="{96746F77-61A8-4C61-8D9E-31598E33602E}">
      <dgm:prSet phldrT="[Text]" custT="1"/>
      <dgm:spPr/>
      <dgm:t>
        <a:bodyPr/>
        <a:lstStyle/>
        <a:p>
          <a:pPr algn="l"/>
          <a:r>
            <a:rPr lang="en-US" sz="1800" i="0" dirty="0" smtClean="0"/>
            <a:t>We used  </a:t>
          </a:r>
          <a:r>
            <a:rPr lang="en-US" sz="1800" b="1" i="0" dirty="0" smtClean="0"/>
            <a:t>pixie</a:t>
          </a:r>
          <a:r>
            <a:rPr lang="en-US" sz="1800" i="0" dirty="0" smtClean="0"/>
            <a:t> and  a </a:t>
          </a:r>
          <a:r>
            <a:rPr lang="en-US" sz="1800" b="1" i="0" dirty="0" smtClean="0"/>
            <a:t>pixie-statistical program </a:t>
          </a:r>
          <a:r>
            <a:rPr lang="en-US" sz="1800" i="0" dirty="0" smtClean="0"/>
            <a:t>to collect dynamic instruction counts.</a:t>
          </a:r>
          <a:endParaRPr lang="en-US" sz="1800" i="0" dirty="0"/>
        </a:p>
      </dgm:t>
    </dgm:pt>
    <dgm:pt modelId="{6343B23F-C6B4-4EC6-AC75-DD94EB850FB5}" type="parTrans" cxnId="{09FB5279-18BA-4C16-AE81-1EB52B2F01E9}">
      <dgm:prSet/>
      <dgm:spPr/>
      <dgm:t>
        <a:bodyPr/>
        <a:lstStyle/>
        <a:p>
          <a:endParaRPr lang="en-US"/>
        </a:p>
      </dgm:t>
    </dgm:pt>
    <dgm:pt modelId="{9474109E-BBD6-4FAE-B416-E2F6260AB021}" type="sibTrans" cxnId="{09FB5279-18BA-4C16-AE81-1EB52B2F01E9}">
      <dgm:prSet/>
      <dgm:spPr/>
      <dgm:t>
        <a:bodyPr/>
        <a:lstStyle/>
        <a:p>
          <a:endParaRPr lang="en-US"/>
        </a:p>
      </dgm:t>
    </dgm:pt>
    <dgm:pt modelId="{97E3CA17-FDDE-4342-B948-36F8D65B7892}">
      <dgm:prSet phldrT="[Text]" custT="1"/>
      <dgm:spPr/>
      <dgm:t>
        <a:bodyPr/>
        <a:lstStyle/>
        <a:p>
          <a:pPr algn="l"/>
          <a:r>
            <a:rPr lang="en-US" sz="2800" i="0" dirty="0" smtClean="0"/>
            <a:t>To 80386 </a:t>
          </a:r>
          <a:endParaRPr lang="en-US" sz="2800" i="0" dirty="0"/>
        </a:p>
      </dgm:t>
    </dgm:pt>
    <dgm:pt modelId="{32774B3C-18F2-47E4-8482-53EE55EE695B}" type="parTrans" cxnId="{CF2A862C-A79A-4716-879D-68A7D62F7EA0}">
      <dgm:prSet/>
      <dgm:spPr/>
      <dgm:t>
        <a:bodyPr/>
        <a:lstStyle/>
        <a:p>
          <a:endParaRPr lang="en-US"/>
        </a:p>
      </dgm:t>
    </dgm:pt>
    <dgm:pt modelId="{3586D074-0B76-4360-AE47-737109ACF017}" type="sibTrans" cxnId="{CF2A862C-A79A-4716-879D-68A7D62F7EA0}">
      <dgm:prSet/>
      <dgm:spPr/>
      <dgm:t>
        <a:bodyPr/>
        <a:lstStyle/>
        <a:p>
          <a:endParaRPr lang="en-US"/>
        </a:p>
      </dgm:t>
    </dgm:pt>
    <dgm:pt modelId="{6F312634-F5CB-4AA3-B65B-5B9576B44A35}">
      <dgm:prSet phldrT="[Text]" custT="1"/>
      <dgm:spPr/>
      <dgm:t>
        <a:bodyPr/>
        <a:lstStyle/>
        <a:p>
          <a:pPr algn="l"/>
          <a:r>
            <a:rPr lang="en-US" sz="1800" i="0" dirty="0" smtClean="0"/>
            <a:t>We used  </a:t>
          </a:r>
          <a:r>
            <a:rPr lang="en-US" sz="1800" b="1" i="0" dirty="0" err="1" smtClean="0"/>
            <a:t>gcov</a:t>
          </a:r>
          <a:r>
            <a:rPr lang="en-US" sz="1800" b="1" i="0" dirty="0" smtClean="0"/>
            <a:t>  and statistical programs</a:t>
          </a:r>
          <a:r>
            <a:rPr lang="en-US" sz="1800" i="0" dirty="0" smtClean="0"/>
            <a:t> to dynamically count all kinds of instructions and other data.</a:t>
          </a:r>
          <a:endParaRPr lang="en-US" sz="1800" i="0" dirty="0"/>
        </a:p>
      </dgm:t>
    </dgm:pt>
    <dgm:pt modelId="{F807ADC2-EDD4-4D11-8E41-A7B71B163A8B}" type="parTrans" cxnId="{6C894295-5CAD-4B12-AF05-C0F9EBC9877E}">
      <dgm:prSet/>
      <dgm:spPr/>
      <dgm:t>
        <a:bodyPr/>
        <a:lstStyle/>
        <a:p>
          <a:endParaRPr lang="en-US"/>
        </a:p>
      </dgm:t>
    </dgm:pt>
    <dgm:pt modelId="{73A995F4-DC63-4642-9D5B-A19502D81816}" type="sibTrans" cxnId="{6C894295-5CAD-4B12-AF05-C0F9EBC9877E}">
      <dgm:prSet/>
      <dgm:spPr/>
      <dgm:t>
        <a:bodyPr/>
        <a:lstStyle/>
        <a:p>
          <a:endParaRPr lang="en-US"/>
        </a:p>
      </dgm:t>
    </dgm:pt>
    <dgm:pt modelId="{38321278-7125-4B9B-8939-BDEBD70A7D55}" type="pres">
      <dgm:prSet presAssocID="{43941BE4-0CE0-4B80-9DA7-889B3DC0ED7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AEDE00-6945-4B84-AC64-F0CAD44BA806}" type="pres">
      <dgm:prSet presAssocID="{8C35BB3F-D5E0-4D02-9880-2D164B35DF7F}" presName="parentText" presStyleLbl="node1" presStyleIdx="0" presStyleCnt="2" custScaleX="58038" custScaleY="44753" custLinFactNeighborX="-17755" custLinFactNeighborY="-112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DE4BF-6F14-4644-8686-139C84C3E0C7}" type="pres">
      <dgm:prSet presAssocID="{8C35BB3F-D5E0-4D02-9880-2D164B35DF7F}" presName="childText" presStyleLbl="revTx" presStyleIdx="0" presStyleCnt="2" custScaleX="69892" custLinFactNeighborX="-11828" custLinFactNeighborY="88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2E8826-8B43-4923-9908-93EEEFCDDB8E}" type="pres">
      <dgm:prSet presAssocID="{97E3CA17-FDDE-4342-B948-36F8D65B7892}" presName="parentText" presStyleLbl="node1" presStyleIdx="1" presStyleCnt="2" custScaleX="59140" custScaleY="46663" custLinFactNeighborX="-9677" custLinFactNeighborY="-1809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9829A2-B5E7-416B-9163-DB16019231A8}" type="pres">
      <dgm:prSet presAssocID="{97E3CA17-FDDE-4342-B948-36F8D65B7892}" presName="childText" presStyleLbl="revTx" presStyleIdx="1" presStyleCnt="2" custScaleX="59139" custLinFactNeighborX="-8603" custLinFactNeighborY="-117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E1A381-67B7-4C68-B7B6-AF17DF4761E0}" type="presOf" srcId="{96746F77-61A8-4C61-8D9E-31598E33602E}" destId="{5C7DE4BF-6F14-4644-8686-139C84C3E0C7}" srcOrd="0" destOrd="0" presId="urn:microsoft.com/office/officeart/2005/8/layout/vList2"/>
    <dgm:cxn modelId="{3555CA58-BAAE-4520-A1EE-359D26491376}" type="presOf" srcId="{8C35BB3F-D5E0-4D02-9880-2D164B35DF7F}" destId="{98AEDE00-6945-4B84-AC64-F0CAD44BA806}" srcOrd="0" destOrd="0" presId="urn:microsoft.com/office/officeart/2005/8/layout/vList2"/>
    <dgm:cxn modelId="{6C894295-5CAD-4B12-AF05-C0F9EBC9877E}" srcId="{97E3CA17-FDDE-4342-B948-36F8D65B7892}" destId="{6F312634-F5CB-4AA3-B65B-5B9576B44A35}" srcOrd="0" destOrd="0" parTransId="{F807ADC2-EDD4-4D11-8E41-A7B71B163A8B}" sibTransId="{73A995F4-DC63-4642-9D5B-A19502D81816}"/>
    <dgm:cxn modelId="{CF2A862C-A79A-4716-879D-68A7D62F7EA0}" srcId="{43941BE4-0CE0-4B80-9DA7-889B3DC0ED7F}" destId="{97E3CA17-FDDE-4342-B948-36F8D65B7892}" srcOrd="1" destOrd="0" parTransId="{32774B3C-18F2-47E4-8482-53EE55EE695B}" sibTransId="{3586D074-0B76-4360-AE47-737109ACF017}"/>
    <dgm:cxn modelId="{4385ECBA-B708-4D3A-BCC0-D750C8F94D12}" type="presOf" srcId="{43941BE4-0CE0-4B80-9DA7-889B3DC0ED7F}" destId="{38321278-7125-4B9B-8939-BDEBD70A7D55}" srcOrd="0" destOrd="0" presId="urn:microsoft.com/office/officeart/2005/8/layout/vList2"/>
    <dgm:cxn modelId="{61E55EBC-46D8-4E59-A002-659FAD308214}" type="presOf" srcId="{97E3CA17-FDDE-4342-B948-36F8D65B7892}" destId="{5C2E8826-8B43-4923-9908-93EEEFCDDB8E}" srcOrd="0" destOrd="0" presId="urn:microsoft.com/office/officeart/2005/8/layout/vList2"/>
    <dgm:cxn modelId="{09FB5279-18BA-4C16-AE81-1EB52B2F01E9}" srcId="{8C35BB3F-D5E0-4D02-9880-2D164B35DF7F}" destId="{96746F77-61A8-4C61-8D9E-31598E33602E}" srcOrd="0" destOrd="0" parTransId="{6343B23F-C6B4-4EC6-AC75-DD94EB850FB5}" sibTransId="{9474109E-BBD6-4FAE-B416-E2F6260AB021}"/>
    <dgm:cxn modelId="{68EE858A-43F8-4A5D-B12E-589AFA9C5158}" type="presOf" srcId="{6F312634-F5CB-4AA3-B65B-5B9576B44A35}" destId="{A69829A2-B5E7-416B-9163-DB16019231A8}" srcOrd="0" destOrd="0" presId="urn:microsoft.com/office/officeart/2005/8/layout/vList2"/>
    <dgm:cxn modelId="{66EBD0E0-28E5-4AE0-BF9F-2F24F59DED7A}" srcId="{43941BE4-0CE0-4B80-9DA7-889B3DC0ED7F}" destId="{8C35BB3F-D5E0-4D02-9880-2D164B35DF7F}" srcOrd="0" destOrd="0" parTransId="{69C774E9-AD99-4AB0-9347-80E6DFAED40A}" sibTransId="{C64F4102-0EC7-4FE6-B9F8-F5617E087D1D}"/>
    <dgm:cxn modelId="{A2DB054C-ED79-4419-8276-0F6173DBFE6A}" type="presParOf" srcId="{38321278-7125-4B9B-8939-BDEBD70A7D55}" destId="{98AEDE00-6945-4B84-AC64-F0CAD44BA806}" srcOrd="0" destOrd="0" presId="urn:microsoft.com/office/officeart/2005/8/layout/vList2"/>
    <dgm:cxn modelId="{0EDA80BD-E4EF-4DF8-BB4F-1973CF19F46F}" type="presParOf" srcId="{38321278-7125-4B9B-8939-BDEBD70A7D55}" destId="{5C7DE4BF-6F14-4644-8686-139C84C3E0C7}" srcOrd="1" destOrd="0" presId="urn:microsoft.com/office/officeart/2005/8/layout/vList2"/>
    <dgm:cxn modelId="{2797B34E-E07B-42FB-8BB2-11964E80E1E1}" type="presParOf" srcId="{38321278-7125-4B9B-8939-BDEBD70A7D55}" destId="{5C2E8826-8B43-4923-9908-93EEEFCDDB8E}" srcOrd="2" destOrd="0" presId="urn:microsoft.com/office/officeart/2005/8/layout/vList2"/>
    <dgm:cxn modelId="{E7A80FE5-186A-4CE6-9ADA-54147E370860}" type="presParOf" srcId="{38321278-7125-4B9B-8939-BDEBD70A7D55}" destId="{A69829A2-B5E7-416B-9163-DB16019231A8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3C64461-1F6D-4B6A-B13C-1A9B2FF32140}" type="doc">
      <dgm:prSet loTypeId="urn:microsoft.com/office/officeart/2008/layout/VerticalAccen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BEC9A4-3CA0-4539-A7BA-A6FD028811AF}">
      <dgm:prSet phldrT="[Text]" phldr="1"/>
      <dgm:spPr/>
      <dgm:t>
        <a:bodyPr/>
        <a:lstStyle/>
        <a:p>
          <a:endParaRPr lang="en-US" dirty="0"/>
        </a:p>
      </dgm:t>
    </dgm:pt>
    <dgm:pt modelId="{ABD47D95-06E4-486E-B181-D2FB0A37C112}" type="parTrans" cxnId="{6BD71CD1-E1B3-48F7-B1BB-0F1C2FE3D563}">
      <dgm:prSet/>
      <dgm:spPr/>
      <dgm:t>
        <a:bodyPr/>
        <a:lstStyle/>
        <a:p>
          <a:endParaRPr lang="en-US"/>
        </a:p>
      </dgm:t>
    </dgm:pt>
    <dgm:pt modelId="{F9BD7929-CF42-48A1-8543-FB3989AB15BF}" type="sibTrans" cxnId="{6BD71CD1-E1B3-48F7-B1BB-0F1C2FE3D563}">
      <dgm:prSet/>
      <dgm:spPr/>
      <dgm:t>
        <a:bodyPr/>
        <a:lstStyle/>
        <a:p>
          <a:endParaRPr lang="en-US"/>
        </a:p>
      </dgm:t>
    </dgm:pt>
    <dgm:pt modelId="{B357EB6B-D7A3-4053-A364-6119993B61FD}">
      <dgm:prSet phldrT="[Text]"/>
      <dgm:spPr/>
      <dgm:t>
        <a:bodyPr/>
        <a:lstStyle/>
        <a:p>
          <a:r>
            <a:rPr lang="en-US" dirty="0" smtClean="0"/>
            <a:t>3. Branch</a:t>
          </a:r>
          <a:endParaRPr lang="en-US" dirty="0"/>
        </a:p>
      </dgm:t>
    </dgm:pt>
    <dgm:pt modelId="{7B4626F1-8C90-40F6-991E-53B8A416928A}" type="sibTrans" cxnId="{A221161C-5F6D-4CC9-8660-FE1576C70888}">
      <dgm:prSet/>
      <dgm:spPr/>
      <dgm:t>
        <a:bodyPr/>
        <a:lstStyle/>
        <a:p>
          <a:endParaRPr lang="en-US"/>
        </a:p>
      </dgm:t>
    </dgm:pt>
    <dgm:pt modelId="{07B5D89F-258A-49D6-B253-81AD4CF5D3B6}" type="parTrans" cxnId="{A221161C-5F6D-4CC9-8660-FE1576C70888}">
      <dgm:prSet/>
      <dgm:spPr/>
      <dgm:t>
        <a:bodyPr/>
        <a:lstStyle/>
        <a:p>
          <a:endParaRPr lang="en-US"/>
        </a:p>
      </dgm:t>
    </dgm:pt>
    <dgm:pt modelId="{427AD1B0-ECB9-40F7-A0A7-CB70159725CF}">
      <dgm:prSet phldrT="[Text]" phldr="1"/>
      <dgm:spPr/>
      <dgm:t>
        <a:bodyPr/>
        <a:lstStyle/>
        <a:p>
          <a:endParaRPr lang="en-US"/>
        </a:p>
      </dgm:t>
    </dgm:pt>
    <dgm:pt modelId="{E75F738B-15E6-4F47-B267-2AA29C38E637}" type="sibTrans" cxnId="{330C63F9-112C-474A-ABE9-F9749C1D1C27}">
      <dgm:prSet/>
      <dgm:spPr/>
      <dgm:t>
        <a:bodyPr/>
        <a:lstStyle/>
        <a:p>
          <a:endParaRPr lang="en-US"/>
        </a:p>
      </dgm:t>
    </dgm:pt>
    <dgm:pt modelId="{05A6B93E-716B-4B8F-871D-39FD228E2884}" type="parTrans" cxnId="{330C63F9-112C-474A-ABE9-F9749C1D1C27}">
      <dgm:prSet/>
      <dgm:spPr/>
      <dgm:t>
        <a:bodyPr/>
        <a:lstStyle/>
        <a:p>
          <a:endParaRPr lang="en-US"/>
        </a:p>
      </dgm:t>
    </dgm:pt>
    <dgm:pt modelId="{B2DA43B3-314A-464A-9510-5BC96487ED7B}">
      <dgm:prSet phldrT="[Text]"/>
      <dgm:spPr/>
      <dgm:t>
        <a:bodyPr/>
        <a:lstStyle/>
        <a:p>
          <a:r>
            <a:rPr lang="en-US" dirty="0" smtClean="0"/>
            <a:t>2. Register-immediate</a:t>
          </a:r>
          <a:endParaRPr lang="en-US" dirty="0"/>
        </a:p>
      </dgm:t>
    </dgm:pt>
    <dgm:pt modelId="{C32F2380-3647-43FE-A437-C3F593194010}" type="sibTrans" cxnId="{EFD8EEA2-C4DB-43E6-8257-89808D1FD0F6}">
      <dgm:prSet/>
      <dgm:spPr/>
      <dgm:t>
        <a:bodyPr/>
        <a:lstStyle/>
        <a:p>
          <a:endParaRPr lang="en-US"/>
        </a:p>
      </dgm:t>
    </dgm:pt>
    <dgm:pt modelId="{8979B440-F933-46B5-8939-9C5801EF0654}" type="parTrans" cxnId="{EFD8EEA2-C4DB-43E6-8257-89808D1FD0F6}">
      <dgm:prSet/>
      <dgm:spPr/>
      <dgm:t>
        <a:bodyPr/>
        <a:lstStyle/>
        <a:p>
          <a:endParaRPr lang="en-US"/>
        </a:p>
      </dgm:t>
    </dgm:pt>
    <dgm:pt modelId="{F3C60809-2EE0-4CC8-959E-A35ECD78A4ED}">
      <dgm:prSet phldrT="[Text]"/>
      <dgm:spPr/>
      <dgm:t>
        <a:bodyPr/>
        <a:lstStyle/>
        <a:p>
          <a:r>
            <a:rPr lang="en-US" dirty="0" smtClean="0"/>
            <a:t>1. Register-Register</a:t>
          </a:r>
          <a:endParaRPr lang="en-US" dirty="0"/>
        </a:p>
      </dgm:t>
    </dgm:pt>
    <dgm:pt modelId="{647F74C3-037E-4686-A73E-C3B9B3E0BFC2}" type="sibTrans" cxnId="{5E71EF5A-4556-4C68-8904-40C6A1961391}">
      <dgm:prSet/>
      <dgm:spPr/>
      <dgm:t>
        <a:bodyPr/>
        <a:lstStyle/>
        <a:p>
          <a:endParaRPr lang="en-US"/>
        </a:p>
      </dgm:t>
    </dgm:pt>
    <dgm:pt modelId="{648F3820-E4A8-40BC-9E77-AB08B7FF90C2}" type="parTrans" cxnId="{5E71EF5A-4556-4C68-8904-40C6A1961391}">
      <dgm:prSet/>
      <dgm:spPr/>
      <dgm:t>
        <a:bodyPr/>
        <a:lstStyle/>
        <a:p>
          <a:endParaRPr lang="en-US"/>
        </a:p>
      </dgm:t>
    </dgm:pt>
    <dgm:pt modelId="{3336FBC5-CB4A-4C06-856B-8777969D9D30}">
      <dgm:prSet phldrT="[Text]"/>
      <dgm:spPr/>
      <dgm:t>
        <a:bodyPr/>
        <a:lstStyle/>
        <a:p>
          <a:endParaRPr lang="en-US" dirty="0"/>
        </a:p>
      </dgm:t>
    </dgm:pt>
    <dgm:pt modelId="{7E0822C3-A30E-49A2-9EDB-C0715F39EBEA}" type="parTrans" cxnId="{0DDBEC4E-5B71-4C53-B6BC-0BBF303CCC38}">
      <dgm:prSet/>
      <dgm:spPr/>
      <dgm:t>
        <a:bodyPr/>
        <a:lstStyle/>
        <a:p>
          <a:endParaRPr lang="en-US"/>
        </a:p>
      </dgm:t>
    </dgm:pt>
    <dgm:pt modelId="{516D9C13-0705-4008-9A4C-830A0D447933}" type="sibTrans" cxnId="{0DDBEC4E-5B71-4C53-B6BC-0BBF303CCC38}">
      <dgm:prSet/>
      <dgm:spPr/>
      <dgm:t>
        <a:bodyPr/>
        <a:lstStyle/>
        <a:p>
          <a:endParaRPr lang="en-US"/>
        </a:p>
      </dgm:t>
    </dgm:pt>
    <dgm:pt modelId="{9C08F042-C245-4DB7-A152-77034A91238D}">
      <dgm:prSet/>
      <dgm:spPr/>
      <dgm:t>
        <a:bodyPr/>
        <a:lstStyle/>
        <a:p>
          <a:r>
            <a:rPr lang="en-US" dirty="0" smtClean="0"/>
            <a:t>4. Jump/call</a:t>
          </a:r>
        </a:p>
      </dgm:t>
    </dgm:pt>
    <dgm:pt modelId="{7E5621CD-D3A4-4B56-99F7-4BF46CEF28E8}" type="parTrans" cxnId="{7D428EB0-79BE-4399-9894-29E2E41E0065}">
      <dgm:prSet/>
      <dgm:spPr/>
      <dgm:t>
        <a:bodyPr/>
        <a:lstStyle/>
        <a:p>
          <a:endParaRPr lang="en-US"/>
        </a:p>
      </dgm:t>
    </dgm:pt>
    <dgm:pt modelId="{8BD0B613-24BD-406D-9CFE-84C9800B5B0F}" type="sibTrans" cxnId="{7D428EB0-79BE-4399-9894-29E2E41E0065}">
      <dgm:prSet/>
      <dgm:spPr/>
      <dgm:t>
        <a:bodyPr/>
        <a:lstStyle/>
        <a:p>
          <a:endParaRPr lang="en-US"/>
        </a:p>
      </dgm:t>
    </dgm:pt>
    <dgm:pt modelId="{E1E6041D-C4BD-4D1F-B0B3-153228BE7C7C}" type="pres">
      <dgm:prSet presAssocID="{63C64461-1F6D-4B6A-B13C-1A9B2FF32140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4F2DB798-41D8-42F2-843D-CF96A14874E5}" type="pres">
      <dgm:prSet presAssocID="{D8BEC9A4-3CA0-4539-A7BA-A6FD028811AF}" presName="parenttextcomposite" presStyleCnt="0"/>
      <dgm:spPr/>
      <dgm:t>
        <a:bodyPr/>
        <a:lstStyle/>
        <a:p>
          <a:endParaRPr lang="en-US"/>
        </a:p>
      </dgm:t>
    </dgm:pt>
    <dgm:pt modelId="{E46F0CE0-FC58-48B0-99E2-0A11FF742200}" type="pres">
      <dgm:prSet presAssocID="{D8BEC9A4-3CA0-4539-A7BA-A6FD028811AF}" presName="parenttext" presStyleLbl="revTx" presStyleIdx="0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938D7A-E6C7-423D-A47F-950D6600DE65}" type="pres">
      <dgm:prSet presAssocID="{D8BEC9A4-3CA0-4539-A7BA-A6FD028811AF}" presName="composite" presStyleCnt="0"/>
      <dgm:spPr/>
      <dgm:t>
        <a:bodyPr/>
        <a:lstStyle/>
        <a:p>
          <a:endParaRPr lang="en-US"/>
        </a:p>
      </dgm:t>
    </dgm:pt>
    <dgm:pt modelId="{0DED63FA-C892-4D66-81EA-B01BDC31D6F7}" type="pres">
      <dgm:prSet presAssocID="{D8BEC9A4-3CA0-4539-A7BA-A6FD028811AF}" presName="chevron1" presStyleLbl="alignNode1" presStyleIdx="0" presStyleCnt="28"/>
      <dgm:spPr/>
      <dgm:t>
        <a:bodyPr/>
        <a:lstStyle/>
        <a:p>
          <a:endParaRPr lang="en-US"/>
        </a:p>
      </dgm:t>
    </dgm:pt>
    <dgm:pt modelId="{D10858B7-A005-456D-A793-099CA42CA8D3}" type="pres">
      <dgm:prSet presAssocID="{D8BEC9A4-3CA0-4539-A7BA-A6FD028811AF}" presName="chevron2" presStyleLbl="alignNode1" presStyleIdx="1" presStyleCnt="28"/>
      <dgm:spPr/>
      <dgm:t>
        <a:bodyPr/>
        <a:lstStyle/>
        <a:p>
          <a:endParaRPr lang="en-US"/>
        </a:p>
      </dgm:t>
    </dgm:pt>
    <dgm:pt modelId="{A02031AF-A98F-4283-BD6D-22FDE04DCE97}" type="pres">
      <dgm:prSet presAssocID="{D8BEC9A4-3CA0-4539-A7BA-A6FD028811AF}" presName="chevron3" presStyleLbl="alignNode1" presStyleIdx="2" presStyleCnt="28"/>
      <dgm:spPr/>
      <dgm:t>
        <a:bodyPr/>
        <a:lstStyle/>
        <a:p>
          <a:endParaRPr lang="en-US"/>
        </a:p>
      </dgm:t>
    </dgm:pt>
    <dgm:pt modelId="{CD3F607B-4854-4C8A-A6BC-67F0098C27A6}" type="pres">
      <dgm:prSet presAssocID="{D8BEC9A4-3CA0-4539-A7BA-A6FD028811AF}" presName="chevron4" presStyleLbl="alignNode1" presStyleIdx="3" presStyleCnt="28"/>
      <dgm:spPr/>
      <dgm:t>
        <a:bodyPr/>
        <a:lstStyle/>
        <a:p>
          <a:endParaRPr lang="en-US"/>
        </a:p>
      </dgm:t>
    </dgm:pt>
    <dgm:pt modelId="{3CD07975-4107-41B7-A323-4CC469F539BD}" type="pres">
      <dgm:prSet presAssocID="{D8BEC9A4-3CA0-4539-A7BA-A6FD028811AF}" presName="chevron5" presStyleLbl="alignNode1" presStyleIdx="4" presStyleCnt="28"/>
      <dgm:spPr/>
      <dgm:t>
        <a:bodyPr/>
        <a:lstStyle/>
        <a:p>
          <a:endParaRPr lang="en-US"/>
        </a:p>
      </dgm:t>
    </dgm:pt>
    <dgm:pt modelId="{3D09BE50-7E89-4907-AC4D-360EC56F04CC}" type="pres">
      <dgm:prSet presAssocID="{D8BEC9A4-3CA0-4539-A7BA-A6FD028811AF}" presName="chevron6" presStyleLbl="alignNode1" presStyleIdx="5" presStyleCnt="28"/>
      <dgm:spPr/>
      <dgm:t>
        <a:bodyPr/>
        <a:lstStyle/>
        <a:p>
          <a:endParaRPr lang="en-US"/>
        </a:p>
      </dgm:t>
    </dgm:pt>
    <dgm:pt modelId="{8A0D1CEA-BB0A-4416-BF8A-CEDD6E4D9756}" type="pres">
      <dgm:prSet presAssocID="{D8BEC9A4-3CA0-4539-A7BA-A6FD028811AF}" presName="chevron7" presStyleLbl="alignNode1" presStyleIdx="6" presStyleCnt="28"/>
      <dgm:spPr/>
      <dgm:t>
        <a:bodyPr/>
        <a:lstStyle/>
        <a:p>
          <a:endParaRPr lang="en-US"/>
        </a:p>
      </dgm:t>
    </dgm:pt>
    <dgm:pt modelId="{4F95FA85-3788-4A2A-9BD4-DFBBA4841B9A}" type="pres">
      <dgm:prSet presAssocID="{D8BEC9A4-3CA0-4539-A7BA-A6FD028811AF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D92629-3C9A-4D67-87A7-800DB5A9D4F6}" type="pres">
      <dgm:prSet presAssocID="{F9BD7929-CF42-48A1-8543-FB3989AB15BF}" presName="sibTrans" presStyleCnt="0"/>
      <dgm:spPr/>
      <dgm:t>
        <a:bodyPr/>
        <a:lstStyle/>
        <a:p>
          <a:endParaRPr lang="en-US"/>
        </a:p>
      </dgm:t>
    </dgm:pt>
    <dgm:pt modelId="{AA7D839D-FBD5-4BB6-B82E-6C432672FE8A}" type="pres">
      <dgm:prSet presAssocID="{427AD1B0-ECB9-40F7-A0A7-CB70159725CF}" presName="parenttextcomposite" presStyleCnt="0"/>
      <dgm:spPr/>
      <dgm:t>
        <a:bodyPr/>
        <a:lstStyle/>
        <a:p>
          <a:endParaRPr lang="en-US"/>
        </a:p>
      </dgm:t>
    </dgm:pt>
    <dgm:pt modelId="{21337029-C101-432E-BF58-F796A35D0051}" type="pres">
      <dgm:prSet presAssocID="{427AD1B0-ECB9-40F7-A0A7-CB70159725CF}" presName="parenttext" presStyleLbl="revTx" presStyleIdx="1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3CA352-5AE9-408A-AD7A-C4A6BF6B909E}" type="pres">
      <dgm:prSet presAssocID="{427AD1B0-ECB9-40F7-A0A7-CB70159725CF}" presName="composite" presStyleCnt="0"/>
      <dgm:spPr/>
      <dgm:t>
        <a:bodyPr/>
        <a:lstStyle/>
        <a:p>
          <a:endParaRPr lang="en-US"/>
        </a:p>
      </dgm:t>
    </dgm:pt>
    <dgm:pt modelId="{B0B91AA8-762C-482E-AB39-9C6A47447AD5}" type="pres">
      <dgm:prSet presAssocID="{427AD1B0-ECB9-40F7-A0A7-CB70159725CF}" presName="chevron1" presStyleLbl="alignNode1" presStyleIdx="7" presStyleCnt="28"/>
      <dgm:spPr/>
      <dgm:t>
        <a:bodyPr/>
        <a:lstStyle/>
        <a:p>
          <a:endParaRPr lang="en-US"/>
        </a:p>
      </dgm:t>
    </dgm:pt>
    <dgm:pt modelId="{0FD490B4-4F4B-41F2-BCDE-C1654663D9F7}" type="pres">
      <dgm:prSet presAssocID="{427AD1B0-ECB9-40F7-A0A7-CB70159725CF}" presName="chevron2" presStyleLbl="alignNode1" presStyleIdx="8" presStyleCnt="28"/>
      <dgm:spPr/>
      <dgm:t>
        <a:bodyPr/>
        <a:lstStyle/>
        <a:p>
          <a:endParaRPr lang="en-US"/>
        </a:p>
      </dgm:t>
    </dgm:pt>
    <dgm:pt modelId="{D6C32F77-9F2A-43CF-B49B-E9ED08A0A3CA}" type="pres">
      <dgm:prSet presAssocID="{427AD1B0-ECB9-40F7-A0A7-CB70159725CF}" presName="chevron3" presStyleLbl="alignNode1" presStyleIdx="9" presStyleCnt="28"/>
      <dgm:spPr/>
      <dgm:t>
        <a:bodyPr/>
        <a:lstStyle/>
        <a:p>
          <a:endParaRPr lang="en-US"/>
        </a:p>
      </dgm:t>
    </dgm:pt>
    <dgm:pt modelId="{B93DCA8F-84C7-4567-AF7C-37AF425965C9}" type="pres">
      <dgm:prSet presAssocID="{427AD1B0-ECB9-40F7-A0A7-CB70159725CF}" presName="chevron4" presStyleLbl="alignNode1" presStyleIdx="10" presStyleCnt="28"/>
      <dgm:spPr/>
      <dgm:t>
        <a:bodyPr/>
        <a:lstStyle/>
        <a:p>
          <a:endParaRPr lang="en-US"/>
        </a:p>
      </dgm:t>
    </dgm:pt>
    <dgm:pt modelId="{D9D29EE2-84F5-4DEC-83F3-7ED5E7974DEA}" type="pres">
      <dgm:prSet presAssocID="{427AD1B0-ECB9-40F7-A0A7-CB70159725CF}" presName="chevron5" presStyleLbl="alignNode1" presStyleIdx="11" presStyleCnt="28"/>
      <dgm:spPr/>
      <dgm:t>
        <a:bodyPr/>
        <a:lstStyle/>
        <a:p>
          <a:endParaRPr lang="en-US"/>
        </a:p>
      </dgm:t>
    </dgm:pt>
    <dgm:pt modelId="{E708A4D2-7D18-40DE-9859-24F091354B9C}" type="pres">
      <dgm:prSet presAssocID="{427AD1B0-ECB9-40F7-A0A7-CB70159725CF}" presName="chevron6" presStyleLbl="alignNode1" presStyleIdx="12" presStyleCnt="28"/>
      <dgm:spPr/>
      <dgm:t>
        <a:bodyPr/>
        <a:lstStyle/>
        <a:p>
          <a:endParaRPr lang="en-US"/>
        </a:p>
      </dgm:t>
    </dgm:pt>
    <dgm:pt modelId="{58972C6F-AED4-49D5-AE7F-1D0C57C6D73B}" type="pres">
      <dgm:prSet presAssocID="{427AD1B0-ECB9-40F7-A0A7-CB70159725CF}" presName="chevron7" presStyleLbl="alignNode1" presStyleIdx="13" presStyleCnt="28"/>
      <dgm:spPr/>
      <dgm:t>
        <a:bodyPr/>
        <a:lstStyle/>
        <a:p>
          <a:endParaRPr lang="en-US"/>
        </a:p>
      </dgm:t>
    </dgm:pt>
    <dgm:pt modelId="{B8844C5A-5C01-4627-BBC8-0074FF706EC9}" type="pres">
      <dgm:prSet presAssocID="{427AD1B0-ECB9-40F7-A0A7-CB70159725CF}" presName="childtext" presStyleLbl="solidFgAcc1" presStyleIdx="1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2AA8EC-4698-440E-B456-69BD1A0F4E6F}" type="pres">
      <dgm:prSet presAssocID="{E75F738B-15E6-4F47-B267-2AA29C38E637}" presName="sibTrans" presStyleCnt="0"/>
      <dgm:spPr/>
      <dgm:t>
        <a:bodyPr/>
        <a:lstStyle/>
        <a:p>
          <a:endParaRPr lang="en-US"/>
        </a:p>
      </dgm:t>
    </dgm:pt>
    <dgm:pt modelId="{59343A79-0045-4AC0-8AEA-956FDFDB369A}" type="pres">
      <dgm:prSet presAssocID="{B357EB6B-D7A3-4053-A364-6119993B61FD}" presName="parenttextcomposite" presStyleCnt="0"/>
      <dgm:spPr/>
      <dgm:t>
        <a:bodyPr/>
        <a:lstStyle/>
        <a:p>
          <a:endParaRPr lang="en-US"/>
        </a:p>
      </dgm:t>
    </dgm:pt>
    <dgm:pt modelId="{FDEA7D8B-AC70-44F2-B1F3-B53593F6A89C}" type="pres">
      <dgm:prSet presAssocID="{B357EB6B-D7A3-4053-A364-6119993B61FD}" presName="parenttext" presStyleLbl="revTx" presStyleIdx="2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7D995B-0DFB-42EC-B1F0-FA5C09D3C678}" type="pres">
      <dgm:prSet presAssocID="{B357EB6B-D7A3-4053-A364-6119993B61FD}" presName="parallelogramComposite" presStyleCnt="0"/>
      <dgm:spPr/>
      <dgm:t>
        <a:bodyPr/>
        <a:lstStyle/>
        <a:p>
          <a:endParaRPr lang="en-US"/>
        </a:p>
      </dgm:t>
    </dgm:pt>
    <dgm:pt modelId="{C97CFDD4-F6DD-41E9-95EC-47C24951E6AF}" type="pres">
      <dgm:prSet presAssocID="{B357EB6B-D7A3-4053-A364-6119993B61FD}" presName="parallelogram1" presStyleLbl="alignNode1" presStyleIdx="14" presStyleCnt="28"/>
      <dgm:spPr/>
      <dgm:t>
        <a:bodyPr/>
        <a:lstStyle/>
        <a:p>
          <a:endParaRPr lang="en-US"/>
        </a:p>
      </dgm:t>
    </dgm:pt>
    <dgm:pt modelId="{0E212091-D1DA-4A67-89C0-6E5B4A159466}" type="pres">
      <dgm:prSet presAssocID="{B357EB6B-D7A3-4053-A364-6119993B61FD}" presName="parallelogram2" presStyleLbl="alignNode1" presStyleIdx="15" presStyleCnt="28"/>
      <dgm:spPr/>
      <dgm:t>
        <a:bodyPr/>
        <a:lstStyle/>
        <a:p>
          <a:endParaRPr lang="en-US"/>
        </a:p>
      </dgm:t>
    </dgm:pt>
    <dgm:pt modelId="{7501BC17-F4F3-4656-BCFC-24EE8EDEC272}" type="pres">
      <dgm:prSet presAssocID="{B357EB6B-D7A3-4053-A364-6119993B61FD}" presName="parallelogram3" presStyleLbl="alignNode1" presStyleIdx="16" presStyleCnt="28"/>
      <dgm:spPr/>
      <dgm:t>
        <a:bodyPr/>
        <a:lstStyle/>
        <a:p>
          <a:endParaRPr lang="en-US"/>
        </a:p>
      </dgm:t>
    </dgm:pt>
    <dgm:pt modelId="{54BFF92D-3E73-4843-85DA-0BF6FB8E0F84}" type="pres">
      <dgm:prSet presAssocID="{B357EB6B-D7A3-4053-A364-6119993B61FD}" presName="parallelogram4" presStyleLbl="alignNode1" presStyleIdx="17" presStyleCnt="28"/>
      <dgm:spPr/>
      <dgm:t>
        <a:bodyPr/>
        <a:lstStyle/>
        <a:p>
          <a:endParaRPr lang="en-US"/>
        </a:p>
      </dgm:t>
    </dgm:pt>
    <dgm:pt modelId="{73A86CF2-951E-4886-913E-675CA303F1BC}" type="pres">
      <dgm:prSet presAssocID="{B357EB6B-D7A3-4053-A364-6119993B61FD}" presName="parallelogram5" presStyleLbl="alignNode1" presStyleIdx="18" presStyleCnt="28"/>
      <dgm:spPr/>
      <dgm:t>
        <a:bodyPr/>
        <a:lstStyle/>
        <a:p>
          <a:endParaRPr lang="en-US"/>
        </a:p>
      </dgm:t>
    </dgm:pt>
    <dgm:pt modelId="{5D9260D5-8671-4B1F-A69B-04D1B48EDC6F}" type="pres">
      <dgm:prSet presAssocID="{B357EB6B-D7A3-4053-A364-6119993B61FD}" presName="parallelogram6" presStyleLbl="alignNode1" presStyleIdx="19" presStyleCnt="28"/>
      <dgm:spPr/>
      <dgm:t>
        <a:bodyPr/>
        <a:lstStyle/>
        <a:p>
          <a:endParaRPr lang="en-US"/>
        </a:p>
      </dgm:t>
    </dgm:pt>
    <dgm:pt modelId="{75922F6C-022B-4364-B75B-7266E06EF985}" type="pres">
      <dgm:prSet presAssocID="{B357EB6B-D7A3-4053-A364-6119993B61FD}" presName="parallelogram7" presStyleLbl="alignNode1" presStyleIdx="20" presStyleCnt="28"/>
      <dgm:spPr/>
      <dgm:t>
        <a:bodyPr/>
        <a:lstStyle/>
        <a:p>
          <a:endParaRPr lang="en-US"/>
        </a:p>
      </dgm:t>
    </dgm:pt>
    <dgm:pt modelId="{86BE9C63-07EF-4BC5-8240-20EF1394B0E3}" type="pres">
      <dgm:prSet presAssocID="{7B4626F1-8C90-40F6-991E-53B8A416928A}" presName="sibTrans" presStyleCnt="0"/>
      <dgm:spPr/>
      <dgm:t>
        <a:bodyPr/>
        <a:lstStyle/>
        <a:p>
          <a:endParaRPr lang="en-US"/>
        </a:p>
      </dgm:t>
    </dgm:pt>
    <dgm:pt modelId="{477DA3A5-93A0-4B87-BB94-2A66F6C30759}" type="pres">
      <dgm:prSet presAssocID="{3336FBC5-CB4A-4C06-856B-8777969D9D30}" presName="parenttextcomposite" presStyleCnt="0"/>
      <dgm:spPr/>
      <dgm:t>
        <a:bodyPr/>
        <a:lstStyle/>
        <a:p>
          <a:endParaRPr lang="en-US"/>
        </a:p>
      </dgm:t>
    </dgm:pt>
    <dgm:pt modelId="{29BF9271-0D5E-4F89-BF9A-0153110A6C87}" type="pres">
      <dgm:prSet presAssocID="{3336FBC5-CB4A-4C06-856B-8777969D9D30}" presName="parenttext" presStyleLbl="revTx" presStyleIdx="3" presStyleCnt="4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92FFF6-CB00-49CF-B385-F761C9D6DA98}" type="pres">
      <dgm:prSet presAssocID="{3336FBC5-CB4A-4C06-856B-8777969D9D30}" presName="composite" presStyleCnt="0"/>
      <dgm:spPr/>
      <dgm:t>
        <a:bodyPr/>
        <a:lstStyle/>
        <a:p>
          <a:endParaRPr lang="en-US"/>
        </a:p>
      </dgm:t>
    </dgm:pt>
    <dgm:pt modelId="{159782C6-0DCA-428F-B6EF-312112A17AAD}" type="pres">
      <dgm:prSet presAssocID="{3336FBC5-CB4A-4C06-856B-8777969D9D30}" presName="chevron1" presStyleLbl="alignNode1" presStyleIdx="21" presStyleCnt="28"/>
      <dgm:spPr/>
      <dgm:t>
        <a:bodyPr/>
        <a:lstStyle/>
        <a:p>
          <a:endParaRPr lang="en-US"/>
        </a:p>
      </dgm:t>
    </dgm:pt>
    <dgm:pt modelId="{D0EAE452-4B43-4C86-BFC7-62198D659FB0}" type="pres">
      <dgm:prSet presAssocID="{3336FBC5-CB4A-4C06-856B-8777969D9D30}" presName="chevron2" presStyleLbl="alignNode1" presStyleIdx="22" presStyleCnt="28"/>
      <dgm:spPr/>
      <dgm:t>
        <a:bodyPr/>
        <a:lstStyle/>
        <a:p>
          <a:endParaRPr lang="en-US"/>
        </a:p>
      </dgm:t>
    </dgm:pt>
    <dgm:pt modelId="{9D52EEA3-B459-49FC-8B30-5A30FEBC295D}" type="pres">
      <dgm:prSet presAssocID="{3336FBC5-CB4A-4C06-856B-8777969D9D30}" presName="chevron3" presStyleLbl="alignNode1" presStyleIdx="23" presStyleCnt="28"/>
      <dgm:spPr/>
      <dgm:t>
        <a:bodyPr/>
        <a:lstStyle/>
        <a:p>
          <a:endParaRPr lang="en-US"/>
        </a:p>
      </dgm:t>
    </dgm:pt>
    <dgm:pt modelId="{5EB6E9EE-1231-4DA4-AB20-EFB8B4E60231}" type="pres">
      <dgm:prSet presAssocID="{3336FBC5-CB4A-4C06-856B-8777969D9D30}" presName="chevron4" presStyleLbl="alignNode1" presStyleIdx="24" presStyleCnt="28"/>
      <dgm:spPr/>
      <dgm:t>
        <a:bodyPr/>
        <a:lstStyle/>
        <a:p>
          <a:endParaRPr lang="en-US"/>
        </a:p>
      </dgm:t>
    </dgm:pt>
    <dgm:pt modelId="{A31BBD3D-458E-466D-9DEF-D9F424B31B31}" type="pres">
      <dgm:prSet presAssocID="{3336FBC5-CB4A-4C06-856B-8777969D9D30}" presName="chevron5" presStyleLbl="alignNode1" presStyleIdx="25" presStyleCnt="28"/>
      <dgm:spPr/>
      <dgm:t>
        <a:bodyPr/>
        <a:lstStyle/>
        <a:p>
          <a:endParaRPr lang="en-US"/>
        </a:p>
      </dgm:t>
    </dgm:pt>
    <dgm:pt modelId="{BCEF8106-7AD2-4B50-8CCB-C42DC4B6C4A2}" type="pres">
      <dgm:prSet presAssocID="{3336FBC5-CB4A-4C06-856B-8777969D9D30}" presName="chevron6" presStyleLbl="alignNode1" presStyleIdx="26" presStyleCnt="28"/>
      <dgm:spPr/>
      <dgm:t>
        <a:bodyPr/>
        <a:lstStyle/>
        <a:p>
          <a:endParaRPr lang="en-US"/>
        </a:p>
      </dgm:t>
    </dgm:pt>
    <dgm:pt modelId="{6AA6EB25-3D07-49F8-9298-8011D384DBA1}" type="pres">
      <dgm:prSet presAssocID="{3336FBC5-CB4A-4C06-856B-8777969D9D30}" presName="chevron7" presStyleLbl="alignNode1" presStyleIdx="27" presStyleCnt="28"/>
      <dgm:spPr/>
      <dgm:t>
        <a:bodyPr/>
        <a:lstStyle/>
        <a:p>
          <a:endParaRPr lang="en-US"/>
        </a:p>
      </dgm:t>
    </dgm:pt>
    <dgm:pt modelId="{7FDFBFAC-5DF3-421F-8B0E-3A31BF6AC6D5}" type="pres">
      <dgm:prSet presAssocID="{3336FBC5-CB4A-4C06-856B-8777969D9D30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C829E1-DCB2-4007-B54D-D5CED3D9B6B3}" type="presOf" srcId="{F3C60809-2EE0-4CC8-959E-A35ECD78A4ED}" destId="{4F95FA85-3788-4A2A-9BD4-DFBBA4841B9A}" srcOrd="0" destOrd="0" presId="urn:microsoft.com/office/officeart/2008/layout/VerticalAccentList"/>
    <dgm:cxn modelId="{0DDBEC4E-5B71-4C53-B6BC-0BBF303CCC38}" srcId="{63C64461-1F6D-4B6A-B13C-1A9B2FF32140}" destId="{3336FBC5-CB4A-4C06-856B-8777969D9D30}" srcOrd="3" destOrd="0" parTransId="{7E0822C3-A30E-49A2-9EDB-C0715F39EBEA}" sibTransId="{516D9C13-0705-4008-9A4C-830A0D447933}"/>
    <dgm:cxn modelId="{EFD8EEA2-C4DB-43E6-8257-89808D1FD0F6}" srcId="{427AD1B0-ECB9-40F7-A0A7-CB70159725CF}" destId="{B2DA43B3-314A-464A-9510-5BC96487ED7B}" srcOrd="0" destOrd="0" parTransId="{8979B440-F933-46B5-8939-9C5801EF0654}" sibTransId="{C32F2380-3647-43FE-A437-C3F593194010}"/>
    <dgm:cxn modelId="{5E71EF5A-4556-4C68-8904-40C6A1961391}" srcId="{D8BEC9A4-3CA0-4539-A7BA-A6FD028811AF}" destId="{F3C60809-2EE0-4CC8-959E-A35ECD78A4ED}" srcOrd="0" destOrd="0" parTransId="{648F3820-E4A8-40BC-9E77-AB08B7FF90C2}" sibTransId="{647F74C3-037E-4686-A73E-C3B9B3E0BFC2}"/>
    <dgm:cxn modelId="{9EF00559-ED1D-41D7-8076-6A0484F4064B}" type="presOf" srcId="{63C64461-1F6D-4B6A-B13C-1A9B2FF32140}" destId="{E1E6041D-C4BD-4D1F-B0B3-153228BE7C7C}" srcOrd="0" destOrd="0" presId="urn:microsoft.com/office/officeart/2008/layout/VerticalAccentList"/>
    <dgm:cxn modelId="{6BD71CD1-E1B3-48F7-B1BB-0F1C2FE3D563}" srcId="{63C64461-1F6D-4B6A-B13C-1A9B2FF32140}" destId="{D8BEC9A4-3CA0-4539-A7BA-A6FD028811AF}" srcOrd="0" destOrd="0" parTransId="{ABD47D95-06E4-486E-B181-D2FB0A37C112}" sibTransId="{F9BD7929-CF42-48A1-8543-FB3989AB15BF}"/>
    <dgm:cxn modelId="{A221161C-5F6D-4CC9-8660-FE1576C70888}" srcId="{63C64461-1F6D-4B6A-B13C-1A9B2FF32140}" destId="{B357EB6B-D7A3-4053-A364-6119993B61FD}" srcOrd="2" destOrd="0" parTransId="{07B5D89F-258A-49D6-B253-81AD4CF5D3B6}" sibTransId="{7B4626F1-8C90-40F6-991E-53B8A416928A}"/>
    <dgm:cxn modelId="{6F219B12-8AFF-4506-A83E-33E8CA6114EE}" type="presOf" srcId="{B357EB6B-D7A3-4053-A364-6119993B61FD}" destId="{FDEA7D8B-AC70-44F2-B1F3-B53593F6A89C}" srcOrd="0" destOrd="0" presId="urn:microsoft.com/office/officeart/2008/layout/VerticalAccentList"/>
    <dgm:cxn modelId="{3FB44D12-9C08-4073-83C7-82D054BCE050}" type="presOf" srcId="{9C08F042-C245-4DB7-A152-77034A91238D}" destId="{7FDFBFAC-5DF3-421F-8B0E-3A31BF6AC6D5}" srcOrd="0" destOrd="0" presId="urn:microsoft.com/office/officeart/2008/layout/VerticalAccentList"/>
    <dgm:cxn modelId="{DB247D14-7995-477E-B023-AC3D0229DFDA}" type="presOf" srcId="{D8BEC9A4-3CA0-4539-A7BA-A6FD028811AF}" destId="{E46F0CE0-FC58-48B0-99E2-0A11FF742200}" srcOrd="0" destOrd="0" presId="urn:microsoft.com/office/officeart/2008/layout/VerticalAccentList"/>
    <dgm:cxn modelId="{02A01FDE-244C-4F19-98CA-C4C225B6F799}" type="presOf" srcId="{427AD1B0-ECB9-40F7-A0A7-CB70159725CF}" destId="{21337029-C101-432E-BF58-F796A35D0051}" srcOrd="0" destOrd="0" presId="urn:microsoft.com/office/officeart/2008/layout/VerticalAccentList"/>
    <dgm:cxn modelId="{7D428EB0-79BE-4399-9894-29E2E41E0065}" srcId="{3336FBC5-CB4A-4C06-856B-8777969D9D30}" destId="{9C08F042-C245-4DB7-A152-77034A91238D}" srcOrd="0" destOrd="0" parTransId="{7E5621CD-D3A4-4B56-99F7-4BF46CEF28E8}" sibTransId="{8BD0B613-24BD-406D-9CFE-84C9800B5B0F}"/>
    <dgm:cxn modelId="{B788F7AD-9828-408B-818A-7D8E35FD2127}" type="presOf" srcId="{3336FBC5-CB4A-4C06-856B-8777969D9D30}" destId="{29BF9271-0D5E-4F89-BF9A-0153110A6C87}" srcOrd="0" destOrd="0" presId="urn:microsoft.com/office/officeart/2008/layout/VerticalAccentList"/>
    <dgm:cxn modelId="{2C6B6F86-B10C-4776-94C3-92BA6B849E8E}" type="presOf" srcId="{B2DA43B3-314A-464A-9510-5BC96487ED7B}" destId="{B8844C5A-5C01-4627-BBC8-0074FF706EC9}" srcOrd="0" destOrd="0" presId="urn:microsoft.com/office/officeart/2008/layout/VerticalAccentList"/>
    <dgm:cxn modelId="{330C63F9-112C-474A-ABE9-F9749C1D1C27}" srcId="{63C64461-1F6D-4B6A-B13C-1A9B2FF32140}" destId="{427AD1B0-ECB9-40F7-A0A7-CB70159725CF}" srcOrd="1" destOrd="0" parTransId="{05A6B93E-716B-4B8F-871D-39FD228E2884}" sibTransId="{E75F738B-15E6-4F47-B267-2AA29C38E637}"/>
    <dgm:cxn modelId="{F40BF39D-4064-4033-9472-7D83B86A635B}" type="presParOf" srcId="{E1E6041D-C4BD-4D1F-B0B3-153228BE7C7C}" destId="{4F2DB798-41D8-42F2-843D-CF96A14874E5}" srcOrd="0" destOrd="0" presId="urn:microsoft.com/office/officeart/2008/layout/VerticalAccentList"/>
    <dgm:cxn modelId="{57B3AFDA-4B0D-47EB-A8CE-6FB369D0E22A}" type="presParOf" srcId="{4F2DB798-41D8-42F2-843D-CF96A14874E5}" destId="{E46F0CE0-FC58-48B0-99E2-0A11FF742200}" srcOrd="0" destOrd="0" presId="urn:microsoft.com/office/officeart/2008/layout/VerticalAccentList"/>
    <dgm:cxn modelId="{F5992F44-21D5-4EBC-A14C-8D179B8BABFB}" type="presParOf" srcId="{E1E6041D-C4BD-4D1F-B0B3-153228BE7C7C}" destId="{70938D7A-E6C7-423D-A47F-950D6600DE65}" srcOrd="1" destOrd="0" presId="urn:microsoft.com/office/officeart/2008/layout/VerticalAccentList"/>
    <dgm:cxn modelId="{BFA2464F-80CD-4EAB-A45B-A09CE1CD8438}" type="presParOf" srcId="{70938D7A-E6C7-423D-A47F-950D6600DE65}" destId="{0DED63FA-C892-4D66-81EA-B01BDC31D6F7}" srcOrd="0" destOrd="0" presId="urn:microsoft.com/office/officeart/2008/layout/VerticalAccentList"/>
    <dgm:cxn modelId="{343FFB00-0519-49E5-9F4E-5B8E1C273680}" type="presParOf" srcId="{70938D7A-E6C7-423D-A47F-950D6600DE65}" destId="{D10858B7-A005-456D-A793-099CA42CA8D3}" srcOrd="1" destOrd="0" presId="urn:microsoft.com/office/officeart/2008/layout/VerticalAccentList"/>
    <dgm:cxn modelId="{B04B3DA2-8CA1-433D-8FBF-48A87BD92E34}" type="presParOf" srcId="{70938D7A-E6C7-423D-A47F-950D6600DE65}" destId="{A02031AF-A98F-4283-BD6D-22FDE04DCE97}" srcOrd="2" destOrd="0" presId="urn:microsoft.com/office/officeart/2008/layout/VerticalAccentList"/>
    <dgm:cxn modelId="{ADF6FA6E-29AB-4EAA-A277-112469DF4873}" type="presParOf" srcId="{70938D7A-E6C7-423D-A47F-950D6600DE65}" destId="{CD3F607B-4854-4C8A-A6BC-67F0098C27A6}" srcOrd="3" destOrd="0" presId="urn:microsoft.com/office/officeart/2008/layout/VerticalAccentList"/>
    <dgm:cxn modelId="{C2F32136-73FD-4E1F-AD24-94FF9897085A}" type="presParOf" srcId="{70938D7A-E6C7-423D-A47F-950D6600DE65}" destId="{3CD07975-4107-41B7-A323-4CC469F539BD}" srcOrd="4" destOrd="0" presId="urn:microsoft.com/office/officeart/2008/layout/VerticalAccentList"/>
    <dgm:cxn modelId="{AC161455-D52F-47C7-A0D0-D1A9C68B848E}" type="presParOf" srcId="{70938D7A-E6C7-423D-A47F-950D6600DE65}" destId="{3D09BE50-7E89-4907-AC4D-360EC56F04CC}" srcOrd="5" destOrd="0" presId="urn:microsoft.com/office/officeart/2008/layout/VerticalAccentList"/>
    <dgm:cxn modelId="{1B7911BA-9976-47CC-ADF6-763CC7164FDB}" type="presParOf" srcId="{70938D7A-E6C7-423D-A47F-950D6600DE65}" destId="{8A0D1CEA-BB0A-4416-BF8A-CEDD6E4D9756}" srcOrd="6" destOrd="0" presId="urn:microsoft.com/office/officeart/2008/layout/VerticalAccentList"/>
    <dgm:cxn modelId="{C809BBC5-0BB3-494E-ABB4-5D9913D60D4A}" type="presParOf" srcId="{70938D7A-E6C7-423D-A47F-950D6600DE65}" destId="{4F95FA85-3788-4A2A-9BD4-DFBBA4841B9A}" srcOrd="7" destOrd="0" presId="urn:microsoft.com/office/officeart/2008/layout/VerticalAccentList"/>
    <dgm:cxn modelId="{79C3B945-5D04-4383-BAC2-BECC7C36CC7A}" type="presParOf" srcId="{E1E6041D-C4BD-4D1F-B0B3-153228BE7C7C}" destId="{8CD92629-3C9A-4D67-87A7-800DB5A9D4F6}" srcOrd="2" destOrd="0" presId="urn:microsoft.com/office/officeart/2008/layout/VerticalAccentList"/>
    <dgm:cxn modelId="{67690D19-A4F7-4707-910D-53066D848799}" type="presParOf" srcId="{E1E6041D-C4BD-4D1F-B0B3-153228BE7C7C}" destId="{AA7D839D-FBD5-4BB6-B82E-6C432672FE8A}" srcOrd="3" destOrd="0" presId="urn:microsoft.com/office/officeart/2008/layout/VerticalAccentList"/>
    <dgm:cxn modelId="{367624BF-289E-4FF1-8240-B591DBB4F72B}" type="presParOf" srcId="{AA7D839D-FBD5-4BB6-B82E-6C432672FE8A}" destId="{21337029-C101-432E-BF58-F796A35D0051}" srcOrd="0" destOrd="0" presId="urn:microsoft.com/office/officeart/2008/layout/VerticalAccentList"/>
    <dgm:cxn modelId="{9DD339AD-0DAC-4510-AFDF-97514841233C}" type="presParOf" srcId="{E1E6041D-C4BD-4D1F-B0B3-153228BE7C7C}" destId="{083CA352-5AE9-408A-AD7A-C4A6BF6B909E}" srcOrd="4" destOrd="0" presId="urn:microsoft.com/office/officeart/2008/layout/VerticalAccentList"/>
    <dgm:cxn modelId="{DB02D1BF-9174-40DD-A2E5-5437B54BF9D2}" type="presParOf" srcId="{083CA352-5AE9-408A-AD7A-C4A6BF6B909E}" destId="{B0B91AA8-762C-482E-AB39-9C6A47447AD5}" srcOrd="0" destOrd="0" presId="urn:microsoft.com/office/officeart/2008/layout/VerticalAccentList"/>
    <dgm:cxn modelId="{2D760653-6C5B-4501-AE08-148C966A6AC3}" type="presParOf" srcId="{083CA352-5AE9-408A-AD7A-C4A6BF6B909E}" destId="{0FD490B4-4F4B-41F2-BCDE-C1654663D9F7}" srcOrd="1" destOrd="0" presId="urn:microsoft.com/office/officeart/2008/layout/VerticalAccentList"/>
    <dgm:cxn modelId="{71BCE819-CC41-4BCE-B4C4-8D12728082C3}" type="presParOf" srcId="{083CA352-5AE9-408A-AD7A-C4A6BF6B909E}" destId="{D6C32F77-9F2A-43CF-B49B-E9ED08A0A3CA}" srcOrd="2" destOrd="0" presId="urn:microsoft.com/office/officeart/2008/layout/VerticalAccentList"/>
    <dgm:cxn modelId="{7F587E30-4BC0-4B97-978A-4C29A28D901E}" type="presParOf" srcId="{083CA352-5AE9-408A-AD7A-C4A6BF6B909E}" destId="{B93DCA8F-84C7-4567-AF7C-37AF425965C9}" srcOrd="3" destOrd="0" presId="urn:microsoft.com/office/officeart/2008/layout/VerticalAccentList"/>
    <dgm:cxn modelId="{59034F81-3B44-4EFF-A399-FEEBE1EB0B66}" type="presParOf" srcId="{083CA352-5AE9-408A-AD7A-C4A6BF6B909E}" destId="{D9D29EE2-84F5-4DEC-83F3-7ED5E7974DEA}" srcOrd="4" destOrd="0" presId="urn:microsoft.com/office/officeart/2008/layout/VerticalAccentList"/>
    <dgm:cxn modelId="{69641EF9-9D0E-4DFE-87BB-07480BBBB66C}" type="presParOf" srcId="{083CA352-5AE9-408A-AD7A-C4A6BF6B909E}" destId="{E708A4D2-7D18-40DE-9859-24F091354B9C}" srcOrd="5" destOrd="0" presId="urn:microsoft.com/office/officeart/2008/layout/VerticalAccentList"/>
    <dgm:cxn modelId="{FD71BD22-6C1B-425F-8A97-CC55E34E68DC}" type="presParOf" srcId="{083CA352-5AE9-408A-AD7A-C4A6BF6B909E}" destId="{58972C6F-AED4-49D5-AE7F-1D0C57C6D73B}" srcOrd="6" destOrd="0" presId="urn:microsoft.com/office/officeart/2008/layout/VerticalAccentList"/>
    <dgm:cxn modelId="{DA289BAF-D309-4AFF-9692-B1856D5D9182}" type="presParOf" srcId="{083CA352-5AE9-408A-AD7A-C4A6BF6B909E}" destId="{B8844C5A-5C01-4627-BBC8-0074FF706EC9}" srcOrd="7" destOrd="0" presId="urn:microsoft.com/office/officeart/2008/layout/VerticalAccentList"/>
    <dgm:cxn modelId="{17DDCB4F-FEEC-4BF2-A480-EBFB082E7F70}" type="presParOf" srcId="{E1E6041D-C4BD-4D1F-B0B3-153228BE7C7C}" destId="{102AA8EC-4698-440E-B456-69BD1A0F4E6F}" srcOrd="5" destOrd="0" presId="urn:microsoft.com/office/officeart/2008/layout/VerticalAccentList"/>
    <dgm:cxn modelId="{73D819A6-0482-4A92-AEEA-486BDAFF9468}" type="presParOf" srcId="{E1E6041D-C4BD-4D1F-B0B3-153228BE7C7C}" destId="{59343A79-0045-4AC0-8AEA-956FDFDB369A}" srcOrd="6" destOrd="0" presId="urn:microsoft.com/office/officeart/2008/layout/VerticalAccentList"/>
    <dgm:cxn modelId="{D049BE28-9273-4D60-ADCB-C6A582ED4D20}" type="presParOf" srcId="{59343A79-0045-4AC0-8AEA-956FDFDB369A}" destId="{FDEA7D8B-AC70-44F2-B1F3-B53593F6A89C}" srcOrd="0" destOrd="0" presId="urn:microsoft.com/office/officeart/2008/layout/VerticalAccentList"/>
    <dgm:cxn modelId="{BABAC2A9-D41D-46B7-B15C-51BDD2427A7F}" type="presParOf" srcId="{E1E6041D-C4BD-4D1F-B0B3-153228BE7C7C}" destId="{357D995B-0DFB-42EC-B1F0-FA5C09D3C678}" srcOrd="7" destOrd="0" presId="urn:microsoft.com/office/officeart/2008/layout/VerticalAccentList"/>
    <dgm:cxn modelId="{D3A36188-E138-4FFD-9D85-2239AA863C38}" type="presParOf" srcId="{357D995B-0DFB-42EC-B1F0-FA5C09D3C678}" destId="{C97CFDD4-F6DD-41E9-95EC-47C24951E6AF}" srcOrd="0" destOrd="0" presId="urn:microsoft.com/office/officeart/2008/layout/VerticalAccentList"/>
    <dgm:cxn modelId="{F5BFA406-EB2D-4BD2-A0A8-C35F06573A86}" type="presParOf" srcId="{357D995B-0DFB-42EC-B1F0-FA5C09D3C678}" destId="{0E212091-D1DA-4A67-89C0-6E5B4A159466}" srcOrd="1" destOrd="0" presId="urn:microsoft.com/office/officeart/2008/layout/VerticalAccentList"/>
    <dgm:cxn modelId="{EF18163E-FA61-4088-AC9D-553FD0351732}" type="presParOf" srcId="{357D995B-0DFB-42EC-B1F0-FA5C09D3C678}" destId="{7501BC17-F4F3-4656-BCFC-24EE8EDEC272}" srcOrd="2" destOrd="0" presId="urn:microsoft.com/office/officeart/2008/layout/VerticalAccentList"/>
    <dgm:cxn modelId="{3FE9D560-B6EB-4987-B20E-A7D9B88DF8A4}" type="presParOf" srcId="{357D995B-0DFB-42EC-B1F0-FA5C09D3C678}" destId="{54BFF92D-3E73-4843-85DA-0BF6FB8E0F84}" srcOrd="3" destOrd="0" presId="urn:microsoft.com/office/officeart/2008/layout/VerticalAccentList"/>
    <dgm:cxn modelId="{00C2FE1A-0573-47FE-BF28-AAFAC91947FE}" type="presParOf" srcId="{357D995B-0DFB-42EC-B1F0-FA5C09D3C678}" destId="{73A86CF2-951E-4886-913E-675CA303F1BC}" srcOrd="4" destOrd="0" presId="urn:microsoft.com/office/officeart/2008/layout/VerticalAccentList"/>
    <dgm:cxn modelId="{44BFA1F4-DDD9-4240-BEA0-DC5339153822}" type="presParOf" srcId="{357D995B-0DFB-42EC-B1F0-FA5C09D3C678}" destId="{5D9260D5-8671-4B1F-A69B-04D1B48EDC6F}" srcOrd="5" destOrd="0" presId="urn:microsoft.com/office/officeart/2008/layout/VerticalAccentList"/>
    <dgm:cxn modelId="{8CFDA268-D5A1-4DB3-9C08-99015709A607}" type="presParOf" srcId="{357D995B-0DFB-42EC-B1F0-FA5C09D3C678}" destId="{75922F6C-022B-4364-B75B-7266E06EF985}" srcOrd="6" destOrd="0" presId="urn:microsoft.com/office/officeart/2008/layout/VerticalAccentList"/>
    <dgm:cxn modelId="{FE5372D3-E36F-44C5-B075-9D78FD805242}" type="presParOf" srcId="{E1E6041D-C4BD-4D1F-B0B3-153228BE7C7C}" destId="{86BE9C63-07EF-4BC5-8240-20EF1394B0E3}" srcOrd="8" destOrd="0" presId="urn:microsoft.com/office/officeart/2008/layout/VerticalAccentList"/>
    <dgm:cxn modelId="{F12C3624-ED48-4863-89FA-90F2BCB0D37E}" type="presParOf" srcId="{E1E6041D-C4BD-4D1F-B0B3-153228BE7C7C}" destId="{477DA3A5-93A0-4B87-BB94-2A66F6C30759}" srcOrd="9" destOrd="0" presId="urn:microsoft.com/office/officeart/2008/layout/VerticalAccentList"/>
    <dgm:cxn modelId="{5EE08BCA-E308-434E-A658-3FDF22F2FFBA}" type="presParOf" srcId="{477DA3A5-93A0-4B87-BB94-2A66F6C30759}" destId="{29BF9271-0D5E-4F89-BF9A-0153110A6C87}" srcOrd="0" destOrd="0" presId="urn:microsoft.com/office/officeart/2008/layout/VerticalAccentList"/>
    <dgm:cxn modelId="{F5FCD2FF-BE79-470F-A76A-862856BFC66D}" type="presParOf" srcId="{E1E6041D-C4BD-4D1F-B0B3-153228BE7C7C}" destId="{7492FFF6-CB00-49CF-B385-F761C9D6DA98}" srcOrd="10" destOrd="0" presId="urn:microsoft.com/office/officeart/2008/layout/VerticalAccentList"/>
    <dgm:cxn modelId="{897DC2A6-3E59-48DC-B45A-ED68984E81AB}" type="presParOf" srcId="{7492FFF6-CB00-49CF-B385-F761C9D6DA98}" destId="{159782C6-0DCA-428F-B6EF-312112A17AAD}" srcOrd="0" destOrd="0" presId="urn:microsoft.com/office/officeart/2008/layout/VerticalAccentList"/>
    <dgm:cxn modelId="{3D271BEF-3A7E-4051-BE9B-A21FFC3F9B12}" type="presParOf" srcId="{7492FFF6-CB00-49CF-B385-F761C9D6DA98}" destId="{D0EAE452-4B43-4C86-BFC7-62198D659FB0}" srcOrd="1" destOrd="0" presId="urn:microsoft.com/office/officeart/2008/layout/VerticalAccentList"/>
    <dgm:cxn modelId="{52B0504E-468A-4D36-B3C8-CDAC62E5E2FA}" type="presParOf" srcId="{7492FFF6-CB00-49CF-B385-F761C9D6DA98}" destId="{9D52EEA3-B459-49FC-8B30-5A30FEBC295D}" srcOrd="2" destOrd="0" presId="urn:microsoft.com/office/officeart/2008/layout/VerticalAccentList"/>
    <dgm:cxn modelId="{4C3BB5A2-C271-4C08-8D89-F225A1DFEDBB}" type="presParOf" srcId="{7492FFF6-CB00-49CF-B385-F761C9D6DA98}" destId="{5EB6E9EE-1231-4DA4-AB20-EFB8B4E60231}" srcOrd="3" destOrd="0" presId="urn:microsoft.com/office/officeart/2008/layout/VerticalAccentList"/>
    <dgm:cxn modelId="{9C7817B0-3D27-4B72-92E3-A65E840FB90F}" type="presParOf" srcId="{7492FFF6-CB00-49CF-B385-F761C9D6DA98}" destId="{A31BBD3D-458E-466D-9DEF-D9F424B31B31}" srcOrd="4" destOrd="0" presId="urn:microsoft.com/office/officeart/2008/layout/VerticalAccentList"/>
    <dgm:cxn modelId="{BD7753B0-8A10-475B-B4A9-EA627EE81A0A}" type="presParOf" srcId="{7492FFF6-CB00-49CF-B385-F761C9D6DA98}" destId="{BCEF8106-7AD2-4B50-8CCB-C42DC4B6C4A2}" srcOrd="5" destOrd="0" presId="urn:microsoft.com/office/officeart/2008/layout/VerticalAccentList"/>
    <dgm:cxn modelId="{02C318B9-0DCF-44DD-84C7-B17187564697}" type="presParOf" srcId="{7492FFF6-CB00-49CF-B385-F761C9D6DA98}" destId="{6AA6EB25-3D07-49F8-9298-8011D384DBA1}" srcOrd="6" destOrd="0" presId="urn:microsoft.com/office/officeart/2008/layout/VerticalAccentList"/>
    <dgm:cxn modelId="{B2DAC52A-8DF0-440D-9B8A-24EDE4E8E369}" type="presParOf" srcId="{7492FFF6-CB00-49CF-B385-F761C9D6DA98}" destId="{7FDFBFAC-5DF3-421F-8B0E-3A31BF6AC6D5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95D9E8A-C807-4A4C-A0F3-823E313D087C}" type="doc">
      <dgm:prSet loTypeId="urn:microsoft.com/office/officeart/2008/layout/VerticalCurved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F8A0DB80-0624-426A-BCF1-5B345677BD88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pPr marL="0" indent="0"/>
          <a:r>
            <a:rPr lang="en-US" sz="2000" dirty="0" smtClean="0"/>
            <a:t>Register indirect</a:t>
          </a:r>
          <a:endParaRPr lang="en-US" sz="2000" dirty="0"/>
        </a:p>
      </dgm:t>
    </dgm:pt>
    <dgm:pt modelId="{A07F72DD-C108-428B-A352-27B2D934138A}" type="parTrans" cxnId="{2621B386-0F67-4007-A61F-29356E1B53A9}">
      <dgm:prSet/>
      <dgm:spPr/>
      <dgm:t>
        <a:bodyPr/>
        <a:lstStyle/>
        <a:p>
          <a:endParaRPr lang="en-US"/>
        </a:p>
      </dgm:t>
    </dgm:pt>
    <dgm:pt modelId="{5C4DB21B-0E41-46E7-8646-A86E331631F1}" type="sibTrans" cxnId="{2621B386-0F67-4007-A61F-29356E1B53A9}">
      <dgm:prSet/>
      <dgm:spPr/>
      <dgm:t>
        <a:bodyPr/>
        <a:lstStyle/>
        <a:p>
          <a:endParaRPr lang="en-US"/>
        </a:p>
      </dgm:t>
    </dgm:pt>
    <dgm:pt modelId="{006634DE-4CC7-42A5-A1B7-2F4E09CDFC9A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 smtClean="0"/>
            <a:t>Immediate</a:t>
          </a:r>
          <a:endParaRPr lang="en-US" sz="2000" dirty="0"/>
        </a:p>
      </dgm:t>
    </dgm:pt>
    <dgm:pt modelId="{CD36E5C0-2378-4DB1-BE97-EE4172ACD44A}" type="parTrans" cxnId="{FE7CD4CD-69C2-4889-8842-03A4E8FF45A8}">
      <dgm:prSet/>
      <dgm:spPr/>
      <dgm:t>
        <a:bodyPr/>
        <a:lstStyle/>
        <a:p>
          <a:endParaRPr lang="en-US"/>
        </a:p>
      </dgm:t>
    </dgm:pt>
    <dgm:pt modelId="{1CCA1FC6-CDFD-4DFC-8C54-6A141C2BCEE6}" type="sibTrans" cxnId="{FE7CD4CD-69C2-4889-8842-03A4E8FF45A8}">
      <dgm:prSet/>
      <dgm:spPr/>
      <dgm:t>
        <a:bodyPr/>
        <a:lstStyle/>
        <a:p>
          <a:endParaRPr lang="en-US"/>
        </a:p>
      </dgm:t>
    </dgm:pt>
    <dgm:pt modelId="{1F5705F3-BD0A-4106-B0C5-A269CC64DF51}" type="pres">
      <dgm:prSet presAssocID="{495D9E8A-C807-4A4C-A0F3-823E313D087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67F20BA8-B2E4-4512-ACE7-CCAEC373E188}" type="pres">
      <dgm:prSet presAssocID="{495D9E8A-C807-4A4C-A0F3-823E313D087C}" presName="Name1" presStyleCnt="0"/>
      <dgm:spPr/>
      <dgm:t>
        <a:bodyPr/>
        <a:lstStyle/>
        <a:p>
          <a:endParaRPr lang="en-US"/>
        </a:p>
      </dgm:t>
    </dgm:pt>
    <dgm:pt modelId="{03210AA0-C3E2-4499-9AA8-D43B6B013A39}" type="pres">
      <dgm:prSet presAssocID="{495D9E8A-C807-4A4C-A0F3-823E313D087C}" presName="cycle" presStyleCnt="0"/>
      <dgm:spPr/>
      <dgm:t>
        <a:bodyPr/>
        <a:lstStyle/>
        <a:p>
          <a:endParaRPr lang="en-US"/>
        </a:p>
      </dgm:t>
    </dgm:pt>
    <dgm:pt modelId="{5B70F77F-91CF-4FAF-B9B1-B78B27FB5CA7}" type="pres">
      <dgm:prSet presAssocID="{495D9E8A-C807-4A4C-A0F3-823E313D087C}" presName="srcNode" presStyleLbl="node1" presStyleIdx="0" presStyleCnt="2"/>
      <dgm:spPr/>
      <dgm:t>
        <a:bodyPr/>
        <a:lstStyle/>
        <a:p>
          <a:endParaRPr lang="en-US"/>
        </a:p>
      </dgm:t>
    </dgm:pt>
    <dgm:pt modelId="{BD3CF6D3-EE5A-4336-A8FC-D899B85B1494}" type="pres">
      <dgm:prSet presAssocID="{495D9E8A-C807-4A4C-A0F3-823E313D087C}" presName="conn" presStyleLbl="parChTrans1D2" presStyleIdx="0" presStyleCnt="1"/>
      <dgm:spPr/>
      <dgm:t>
        <a:bodyPr/>
        <a:lstStyle/>
        <a:p>
          <a:endParaRPr lang="en-US"/>
        </a:p>
      </dgm:t>
    </dgm:pt>
    <dgm:pt modelId="{93AFA56F-39A1-46CF-B950-7D4F3020DDBB}" type="pres">
      <dgm:prSet presAssocID="{495D9E8A-C807-4A4C-A0F3-823E313D087C}" presName="extraNode" presStyleLbl="node1" presStyleIdx="0" presStyleCnt="2"/>
      <dgm:spPr/>
      <dgm:t>
        <a:bodyPr/>
        <a:lstStyle/>
        <a:p>
          <a:endParaRPr lang="en-US"/>
        </a:p>
      </dgm:t>
    </dgm:pt>
    <dgm:pt modelId="{C5639520-1B44-490B-AB3B-4FFE195C520A}" type="pres">
      <dgm:prSet presAssocID="{495D9E8A-C807-4A4C-A0F3-823E313D087C}" presName="dstNode" presStyleLbl="node1" presStyleIdx="0" presStyleCnt="2"/>
      <dgm:spPr/>
      <dgm:t>
        <a:bodyPr/>
        <a:lstStyle/>
        <a:p>
          <a:endParaRPr lang="en-US"/>
        </a:p>
      </dgm:t>
    </dgm:pt>
    <dgm:pt modelId="{D6EFC5E2-B2F8-4322-96D9-5AAD0FDA775E}" type="pres">
      <dgm:prSet presAssocID="{F8A0DB80-0624-426A-BCF1-5B345677BD88}" presName="text_1" presStyleLbl="node1" presStyleIdx="0" presStyleCnt="2" custScaleX="47912" custLinFactNeighborX="-25642" custLinFactNeighborY="14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F93235-2EFE-4216-8F99-6705903D1F45}" type="pres">
      <dgm:prSet presAssocID="{F8A0DB80-0624-426A-BCF1-5B345677BD88}" presName="accent_1" presStyleCnt="0"/>
      <dgm:spPr/>
      <dgm:t>
        <a:bodyPr/>
        <a:lstStyle/>
        <a:p>
          <a:endParaRPr lang="en-US"/>
        </a:p>
      </dgm:t>
    </dgm:pt>
    <dgm:pt modelId="{BA097DBA-5372-4168-AC83-969F537522CE}" type="pres">
      <dgm:prSet presAssocID="{F8A0DB80-0624-426A-BCF1-5B345677BD88}" presName="accentRepeatNode" presStyleLbl="solidFgAcc1" presStyleIdx="0" presStyleCnt="2"/>
      <dgm:spPr/>
      <dgm:t>
        <a:bodyPr/>
        <a:lstStyle/>
        <a:p>
          <a:endParaRPr lang="en-US"/>
        </a:p>
      </dgm:t>
    </dgm:pt>
    <dgm:pt modelId="{8A63022A-70C7-4466-B856-1646D57A5AE4}" type="pres">
      <dgm:prSet presAssocID="{006634DE-4CC7-42A5-A1B7-2F4E09CDFC9A}" presName="text_2" presStyleLbl="node1" presStyleIdx="1" presStyleCnt="2" custScaleX="49588" custLinFactNeighborX="-22402" custLinFactNeighborY="5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1113DD-F996-4E2F-80E6-360F809C0AA3}" type="pres">
      <dgm:prSet presAssocID="{006634DE-4CC7-42A5-A1B7-2F4E09CDFC9A}" presName="accent_2" presStyleCnt="0"/>
      <dgm:spPr/>
      <dgm:t>
        <a:bodyPr/>
        <a:lstStyle/>
        <a:p>
          <a:endParaRPr lang="en-US"/>
        </a:p>
      </dgm:t>
    </dgm:pt>
    <dgm:pt modelId="{E9C80343-C5FC-4ECB-9A88-19434467DD2E}" type="pres">
      <dgm:prSet presAssocID="{006634DE-4CC7-42A5-A1B7-2F4E09CDFC9A}" presName="accentRepeatNode" presStyleLbl="solidFgAcc1" presStyleIdx="1" presStyleCnt="2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/>
        </a:p>
      </dgm:t>
    </dgm:pt>
  </dgm:ptLst>
  <dgm:cxnLst>
    <dgm:cxn modelId="{FE7CD4CD-69C2-4889-8842-03A4E8FF45A8}" srcId="{495D9E8A-C807-4A4C-A0F3-823E313D087C}" destId="{006634DE-4CC7-42A5-A1B7-2F4E09CDFC9A}" srcOrd="1" destOrd="0" parTransId="{CD36E5C0-2378-4DB1-BE97-EE4172ACD44A}" sibTransId="{1CCA1FC6-CDFD-4DFC-8C54-6A141C2BCEE6}"/>
    <dgm:cxn modelId="{944861A3-96C1-405F-809D-8C7A6C87F712}" type="presOf" srcId="{5C4DB21B-0E41-46E7-8646-A86E331631F1}" destId="{BD3CF6D3-EE5A-4336-A8FC-D899B85B1494}" srcOrd="0" destOrd="0" presId="urn:microsoft.com/office/officeart/2008/layout/VerticalCurvedList"/>
    <dgm:cxn modelId="{F8CAE546-3C1E-4033-81A4-214105837985}" type="presOf" srcId="{F8A0DB80-0624-426A-BCF1-5B345677BD88}" destId="{D6EFC5E2-B2F8-4322-96D9-5AAD0FDA775E}" srcOrd="0" destOrd="0" presId="urn:microsoft.com/office/officeart/2008/layout/VerticalCurvedList"/>
    <dgm:cxn modelId="{2B8CE9C6-DE30-4285-BA48-E1B3CEA5A8F3}" type="presOf" srcId="{495D9E8A-C807-4A4C-A0F3-823E313D087C}" destId="{1F5705F3-BD0A-4106-B0C5-A269CC64DF51}" srcOrd="0" destOrd="0" presId="urn:microsoft.com/office/officeart/2008/layout/VerticalCurvedList"/>
    <dgm:cxn modelId="{2621B386-0F67-4007-A61F-29356E1B53A9}" srcId="{495D9E8A-C807-4A4C-A0F3-823E313D087C}" destId="{F8A0DB80-0624-426A-BCF1-5B345677BD88}" srcOrd="0" destOrd="0" parTransId="{A07F72DD-C108-428B-A352-27B2D934138A}" sibTransId="{5C4DB21B-0E41-46E7-8646-A86E331631F1}"/>
    <dgm:cxn modelId="{FAE152E7-A2F2-41A2-ABEC-D9B4CD5A85C2}" type="presOf" srcId="{006634DE-4CC7-42A5-A1B7-2F4E09CDFC9A}" destId="{8A63022A-70C7-4466-B856-1646D57A5AE4}" srcOrd="0" destOrd="0" presId="urn:microsoft.com/office/officeart/2008/layout/VerticalCurvedList"/>
    <dgm:cxn modelId="{C43C31C0-9400-4AFE-B9D8-F2D128AD2055}" type="presParOf" srcId="{1F5705F3-BD0A-4106-B0C5-A269CC64DF51}" destId="{67F20BA8-B2E4-4512-ACE7-CCAEC373E188}" srcOrd="0" destOrd="0" presId="urn:microsoft.com/office/officeart/2008/layout/VerticalCurvedList"/>
    <dgm:cxn modelId="{16F927EF-9AC4-42F8-BBBF-ED19B4C5F6EC}" type="presParOf" srcId="{67F20BA8-B2E4-4512-ACE7-CCAEC373E188}" destId="{03210AA0-C3E2-4499-9AA8-D43B6B013A39}" srcOrd="0" destOrd="0" presId="urn:microsoft.com/office/officeart/2008/layout/VerticalCurvedList"/>
    <dgm:cxn modelId="{E649BD8B-3169-4D4A-9504-C51DD39E4471}" type="presParOf" srcId="{03210AA0-C3E2-4499-9AA8-D43B6B013A39}" destId="{5B70F77F-91CF-4FAF-B9B1-B78B27FB5CA7}" srcOrd="0" destOrd="0" presId="urn:microsoft.com/office/officeart/2008/layout/VerticalCurvedList"/>
    <dgm:cxn modelId="{726677D9-3128-4A19-996F-0D81CB2C1FB8}" type="presParOf" srcId="{03210AA0-C3E2-4499-9AA8-D43B6B013A39}" destId="{BD3CF6D3-EE5A-4336-A8FC-D899B85B1494}" srcOrd="1" destOrd="0" presId="urn:microsoft.com/office/officeart/2008/layout/VerticalCurvedList"/>
    <dgm:cxn modelId="{7B492DEB-16F3-47AD-B061-5C0DB222D5A0}" type="presParOf" srcId="{03210AA0-C3E2-4499-9AA8-D43B6B013A39}" destId="{93AFA56F-39A1-46CF-B950-7D4F3020DDBB}" srcOrd="2" destOrd="0" presId="urn:microsoft.com/office/officeart/2008/layout/VerticalCurvedList"/>
    <dgm:cxn modelId="{6E66F227-F24D-4383-888D-1E8C395929D7}" type="presParOf" srcId="{03210AA0-C3E2-4499-9AA8-D43B6B013A39}" destId="{C5639520-1B44-490B-AB3B-4FFE195C520A}" srcOrd="3" destOrd="0" presId="urn:microsoft.com/office/officeart/2008/layout/VerticalCurvedList"/>
    <dgm:cxn modelId="{F29C6E5A-05F8-4F50-BC9F-19B95A0D9C95}" type="presParOf" srcId="{67F20BA8-B2E4-4512-ACE7-CCAEC373E188}" destId="{D6EFC5E2-B2F8-4322-96D9-5AAD0FDA775E}" srcOrd="1" destOrd="0" presId="urn:microsoft.com/office/officeart/2008/layout/VerticalCurvedList"/>
    <dgm:cxn modelId="{21F19BB7-2AE1-40AE-B8F5-E05C8550654E}" type="presParOf" srcId="{67F20BA8-B2E4-4512-ACE7-CCAEC373E188}" destId="{B0F93235-2EFE-4216-8F99-6705903D1F45}" srcOrd="2" destOrd="0" presId="urn:microsoft.com/office/officeart/2008/layout/VerticalCurvedList"/>
    <dgm:cxn modelId="{F6393898-95EF-4CC4-ADED-BB6FC21E11F1}" type="presParOf" srcId="{B0F93235-2EFE-4216-8F99-6705903D1F45}" destId="{BA097DBA-5372-4168-AC83-969F537522CE}" srcOrd="0" destOrd="0" presId="urn:microsoft.com/office/officeart/2008/layout/VerticalCurvedList"/>
    <dgm:cxn modelId="{A936335B-7241-4529-86C4-6E385C87D31D}" type="presParOf" srcId="{67F20BA8-B2E4-4512-ACE7-CCAEC373E188}" destId="{8A63022A-70C7-4466-B856-1646D57A5AE4}" srcOrd="3" destOrd="0" presId="urn:microsoft.com/office/officeart/2008/layout/VerticalCurvedList"/>
    <dgm:cxn modelId="{8AE3153A-A377-4233-8EBF-B4F04BBEB477}" type="presParOf" srcId="{67F20BA8-B2E4-4512-ACE7-CCAEC373E188}" destId="{711113DD-F996-4E2F-80E6-360F809C0AA3}" srcOrd="4" destOrd="0" presId="urn:microsoft.com/office/officeart/2008/layout/VerticalCurvedList"/>
    <dgm:cxn modelId="{F0D248CC-B8BA-4AB2-B91D-8305BF2E0173}" type="presParOf" srcId="{711113DD-F996-4E2F-80E6-360F809C0AA3}" destId="{E9C80343-C5FC-4ECB-9A88-19434467DD2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383E91E-C402-43A3-B58F-AB9F8A066D1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B3E69C6-D436-4795-86B7-C4C654D29EAB}">
      <dgm:prSet phldrT="[Text]"/>
      <dgm:spPr/>
      <dgm:t>
        <a:bodyPr/>
        <a:lstStyle/>
        <a:p>
          <a:r>
            <a:rPr lang="en-US" dirty="0" smtClean="0"/>
            <a:t>R, R</a:t>
          </a:r>
          <a:endParaRPr lang="en-US" dirty="0"/>
        </a:p>
      </dgm:t>
    </dgm:pt>
    <dgm:pt modelId="{5A304038-6151-4435-B495-44EE878F04FD}" type="parTrans" cxnId="{3055230B-0C8F-459A-B1CE-ED6DD731ADB0}">
      <dgm:prSet/>
      <dgm:spPr/>
      <dgm:t>
        <a:bodyPr/>
        <a:lstStyle/>
        <a:p>
          <a:endParaRPr lang="en-US"/>
        </a:p>
      </dgm:t>
    </dgm:pt>
    <dgm:pt modelId="{B381A765-76A1-4F74-B911-9D7A0AF7FC48}" type="sibTrans" cxnId="{3055230B-0C8F-459A-B1CE-ED6DD731ADB0}">
      <dgm:prSet/>
      <dgm:spPr/>
      <dgm:t>
        <a:bodyPr/>
        <a:lstStyle/>
        <a:p>
          <a:endParaRPr lang="en-US"/>
        </a:p>
      </dgm:t>
    </dgm:pt>
    <dgm:pt modelId="{5EB7159B-8454-49CF-9EFC-C3EF623BA62D}">
      <dgm:prSet phldrT="[Text]"/>
      <dgm:spPr/>
      <dgm:t>
        <a:bodyPr/>
        <a:lstStyle/>
        <a:p>
          <a:r>
            <a:rPr lang="en-US" dirty="0" smtClean="0"/>
            <a:t>R, </a:t>
          </a:r>
          <a:r>
            <a:rPr lang="en-US" dirty="0" err="1" smtClean="0"/>
            <a:t>Imm</a:t>
          </a:r>
          <a:endParaRPr lang="en-US" dirty="0"/>
        </a:p>
      </dgm:t>
    </dgm:pt>
    <dgm:pt modelId="{681D33F2-675C-4D36-9511-9438F46B3405}" type="parTrans" cxnId="{8A06B014-5500-4020-94DC-B4813B41435C}">
      <dgm:prSet/>
      <dgm:spPr/>
      <dgm:t>
        <a:bodyPr/>
        <a:lstStyle/>
        <a:p>
          <a:endParaRPr lang="en-US"/>
        </a:p>
      </dgm:t>
    </dgm:pt>
    <dgm:pt modelId="{FEF54628-1E09-486A-B73D-364F6D999DF1}" type="sibTrans" cxnId="{8A06B014-5500-4020-94DC-B4813B41435C}">
      <dgm:prSet/>
      <dgm:spPr/>
      <dgm:t>
        <a:bodyPr/>
        <a:lstStyle/>
        <a:p>
          <a:endParaRPr lang="en-US"/>
        </a:p>
      </dgm:t>
    </dgm:pt>
    <dgm:pt modelId="{8B3CEB2B-B76A-4280-8C7E-B83A194243DD}">
      <dgm:prSet phldrT="[Text]"/>
      <dgm:spPr/>
      <dgm:t>
        <a:bodyPr/>
        <a:lstStyle/>
        <a:p>
          <a:r>
            <a:rPr lang="en-US" dirty="0" smtClean="0"/>
            <a:t>R, </a:t>
          </a:r>
          <a:r>
            <a:rPr lang="en-US" dirty="0" err="1" smtClean="0"/>
            <a:t>Mem</a:t>
          </a:r>
          <a:endParaRPr lang="en-US" dirty="0"/>
        </a:p>
      </dgm:t>
    </dgm:pt>
    <dgm:pt modelId="{8B397156-81EF-4F5D-9509-BE4CA5E67348}" type="parTrans" cxnId="{B1C32ABF-83A9-45F8-96FE-BE80E8683540}">
      <dgm:prSet/>
      <dgm:spPr/>
      <dgm:t>
        <a:bodyPr/>
        <a:lstStyle/>
        <a:p>
          <a:endParaRPr lang="en-US"/>
        </a:p>
      </dgm:t>
    </dgm:pt>
    <dgm:pt modelId="{717C3328-4A2B-47D1-913B-16A3FBC3B1FB}" type="sibTrans" cxnId="{B1C32ABF-83A9-45F8-96FE-BE80E8683540}">
      <dgm:prSet/>
      <dgm:spPr/>
      <dgm:t>
        <a:bodyPr/>
        <a:lstStyle/>
        <a:p>
          <a:endParaRPr lang="en-US"/>
        </a:p>
      </dgm:t>
    </dgm:pt>
    <dgm:pt modelId="{9BD65612-5CAC-4A49-BBAA-3F360008BAFD}">
      <dgm:prSet phldrT="[Text]"/>
      <dgm:spPr/>
      <dgm:t>
        <a:bodyPr/>
        <a:lstStyle/>
        <a:p>
          <a:r>
            <a:rPr lang="en-US" dirty="0" err="1" smtClean="0"/>
            <a:t>Mem</a:t>
          </a:r>
          <a:r>
            <a:rPr lang="en-US" dirty="0" smtClean="0"/>
            <a:t>, R </a:t>
          </a:r>
          <a:endParaRPr lang="en-US" dirty="0"/>
        </a:p>
      </dgm:t>
    </dgm:pt>
    <dgm:pt modelId="{349EFFE8-9808-4E73-80C4-2819A50681ED}" type="parTrans" cxnId="{7B8C2F27-E490-42DA-B4EB-03E39EDFDDF3}">
      <dgm:prSet/>
      <dgm:spPr/>
      <dgm:t>
        <a:bodyPr/>
        <a:lstStyle/>
        <a:p>
          <a:endParaRPr lang="en-US"/>
        </a:p>
      </dgm:t>
    </dgm:pt>
    <dgm:pt modelId="{9349BE88-5645-4EB8-91DE-6B786773957A}" type="sibTrans" cxnId="{7B8C2F27-E490-42DA-B4EB-03E39EDFDDF3}">
      <dgm:prSet/>
      <dgm:spPr/>
      <dgm:t>
        <a:bodyPr/>
        <a:lstStyle/>
        <a:p>
          <a:endParaRPr lang="en-US"/>
        </a:p>
      </dgm:t>
    </dgm:pt>
    <dgm:pt modelId="{031C2183-C13A-4AD5-A5C1-BC6EB019F39C}">
      <dgm:prSet phldrT="[Text]"/>
      <dgm:spPr/>
      <dgm:t>
        <a:bodyPr/>
        <a:lstStyle/>
        <a:p>
          <a:r>
            <a:rPr lang="en-US" dirty="0" err="1" smtClean="0"/>
            <a:t>Mem</a:t>
          </a:r>
          <a:r>
            <a:rPr lang="en-US" dirty="0" smtClean="0"/>
            <a:t>, </a:t>
          </a:r>
          <a:r>
            <a:rPr lang="en-US" dirty="0" err="1" smtClean="0"/>
            <a:t>Imm</a:t>
          </a:r>
          <a:endParaRPr lang="en-US" dirty="0"/>
        </a:p>
      </dgm:t>
    </dgm:pt>
    <dgm:pt modelId="{F1BE2E22-B811-406D-B424-8EE4D6811D30}" type="parTrans" cxnId="{000C44EE-9B24-4E7B-B256-B898D049DB30}">
      <dgm:prSet/>
      <dgm:spPr/>
      <dgm:t>
        <a:bodyPr/>
        <a:lstStyle/>
        <a:p>
          <a:endParaRPr lang="en-US"/>
        </a:p>
      </dgm:t>
    </dgm:pt>
    <dgm:pt modelId="{E1409505-555D-4713-8F18-5536153C60C5}" type="sibTrans" cxnId="{000C44EE-9B24-4E7B-B256-B898D049DB30}">
      <dgm:prSet/>
      <dgm:spPr/>
      <dgm:t>
        <a:bodyPr/>
        <a:lstStyle/>
        <a:p>
          <a:endParaRPr lang="en-US"/>
        </a:p>
      </dgm:t>
    </dgm:pt>
    <dgm:pt modelId="{CA322802-96DB-452F-AFA2-8588A71EF5E3}" type="pres">
      <dgm:prSet presAssocID="{2383E91E-C402-43A3-B58F-AB9F8A066D1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ED5EF54-BA34-4C9B-97BD-3C0686E455A4}" type="pres">
      <dgm:prSet presAssocID="{2383E91E-C402-43A3-B58F-AB9F8A066D13}" presName="Name1" presStyleCnt="0"/>
      <dgm:spPr/>
      <dgm:t>
        <a:bodyPr/>
        <a:lstStyle/>
        <a:p>
          <a:endParaRPr lang="en-US"/>
        </a:p>
      </dgm:t>
    </dgm:pt>
    <dgm:pt modelId="{090F8B85-52FF-42D1-919F-DD2A158C50F7}" type="pres">
      <dgm:prSet presAssocID="{2383E91E-C402-43A3-B58F-AB9F8A066D13}" presName="cycle" presStyleCnt="0"/>
      <dgm:spPr/>
      <dgm:t>
        <a:bodyPr/>
        <a:lstStyle/>
        <a:p>
          <a:endParaRPr lang="en-US"/>
        </a:p>
      </dgm:t>
    </dgm:pt>
    <dgm:pt modelId="{E014E964-AA5F-47BC-9413-8B3B07422C52}" type="pres">
      <dgm:prSet presAssocID="{2383E91E-C402-43A3-B58F-AB9F8A066D13}" presName="srcNode" presStyleLbl="node1" presStyleIdx="0" presStyleCnt="5"/>
      <dgm:spPr/>
      <dgm:t>
        <a:bodyPr/>
        <a:lstStyle/>
        <a:p>
          <a:endParaRPr lang="en-US"/>
        </a:p>
      </dgm:t>
    </dgm:pt>
    <dgm:pt modelId="{2AB22CBE-BC21-4298-B81E-ACD452785B3B}" type="pres">
      <dgm:prSet presAssocID="{2383E91E-C402-43A3-B58F-AB9F8A066D13}" presName="conn" presStyleLbl="parChTrans1D2" presStyleIdx="0" presStyleCnt="1"/>
      <dgm:spPr/>
      <dgm:t>
        <a:bodyPr/>
        <a:lstStyle/>
        <a:p>
          <a:endParaRPr lang="en-US"/>
        </a:p>
      </dgm:t>
    </dgm:pt>
    <dgm:pt modelId="{207A84D5-6954-4C84-BCF2-C1D5F23C36BF}" type="pres">
      <dgm:prSet presAssocID="{2383E91E-C402-43A3-B58F-AB9F8A066D13}" presName="extraNode" presStyleLbl="node1" presStyleIdx="0" presStyleCnt="5"/>
      <dgm:spPr/>
      <dgm:t>
        <a:bodyPr/>
        <a:lstStyle/>
        <a:p>
          <a:endParaRPr lang="en-US"/>
        </a:p>
      </dgm:t>
    </dgm:pt>
    <dgm:pt modelId="{31AE0C6E-7674-49FE-B60E-3A9587577EF8}" type="pres">
      <dgm:prSet presAssocID="{2383E91E-C402-43A3-B58F-AB9F8A066D13}" presName="dstNode" presStyleLbl="node1" presStyleIdx="0" presStyleCnt="5"/>
      <dgm:spPr/>
      <dgm:t>
        <a:bodyPr/>
        <a:lstStyle/>
        <a:p>
          <a:endParaRPr lang="en-US"/>
        </a:p>
      </dgm:t>
    </dgm:pt>
    <dgm:pt modelId="{04D834E3-A299-4143-A84F-B3E9BED42522}" type="pres">
      <dgm:prSet presAssocID="{BB3E69C6-D436-4795-86B7-C4C654D29EAB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DA54BC-D03C-4504-9DC0-51CA9176EED3}" type="pres">
      <dgm:prSet presAssocID="{BB3E69C6-D436-4795-86B7-C4C654D29EAB}" presName="accent_1" presStyleCnt="0"/>
      <dgm:spPr/>
      <dgm:t>
        <a:bodyPr/>
        <a:lstStyle/>
        <a:p>
          <a:endParaRPr lang="en-US"/>
        </a:p>
      </dgm:t>
    </dgm:pt>
    <dgm:pt modelId="{3A27A18D-224B-4815-9A12-DC1658B82F82}" type="pres">
      <dgm:prSet presAssocID="{BB3E69C6-D436-4795-86B7-C4C654D29EAB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2E4CC513-9025-4685-BC2A-B9BF17C742C3}" type="pres">
      <dgm:prSet presAssocID="{5EB7159B-8454-49CF-9EFC-C3EF623BA62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FF5796-E86C-40FD-B41C-CB47E182D135}" type="pres">
      <dgm:prSet presAssocID="{5EB7159B-8454-49CF-9EFC-C3EF623BA62D}" presName="accent_2" presStyleCnt="0"/>
      <dgm:spPr/>
      <dgm:t>
        <a:bodyPr/>
        <a:lstStyle/>
        <a:p>
          <a:endParaRPr lang="en-US"/>
        </a:p>
      </dgm:t>
    </dgm:pt>
    <dgm:pt modelId="{40672F95-2E8B-4A87-9033-7668607967FD}" type="pres">
      <dgm:prSet presAssocID="{5EB7159B-8454-49CF-9EFC-C3EF623BA62D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B82F284A-23AE-444B-A7C5-028C461D5CAD}" type="pres">
      <dgm:prSet presAssocID="{8B3CEB2B-B76A-4280-8C7E-B83A194243DD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1D6C8-A526-4706-B505-D7D7787E8E6F}" type="pres">
      <dgm:prSet presAssocID="{8B3CEB2B-B76A-4280-8C7E-B83A194243DD}" presName="accent_3" presStyleCnt="0"/>
      <dgm:spPr/>
      <dgm:t>
        <a:bodyPr/>
        <a:lstStyle/>
        <a:p>
          <a:endParaRPr lang="en-US"/>
        </a:p>
      </dgm:t>
    </dgm:pt>
    <dgm:pt modelId="{48317F18-414C-49E7-A11D-E5D211DAE4ED}" type="pres">
      <dgm:prSet presAssocID="{8B3CEB2B-B76A-4280-8C7E-B83A194243DD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E7BBA818-2710-4C06-B118-236D55EE8D82}" type="pres">
      <dgm:prSet presAssocID="{9BD65612-5CAC-4A49-BBAA-3F360008BAF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CDA0E4-41AE-4577-BE9A-DFE3EAA519AF}" type="pres">
      <dgm:prSet presAssocID="{9BD65612-5CAC-4A49-BBAA-3F360008BAFD}" presName="accent_4" presStyleCnt="0"/>
      <dgm:spPr/>
      <dgm:t>
        <a:bodyPr/>
        <a:lstStyle/>
        <a:p>
          <a:endParaRPr lang="en-US"/>
        </a:p>
      </dgm:t>
    </dgm:pt>
    <dgm:pt modelId="{16691FCB-DAF7-4227-ADD9-C7E4972E2F24}" type="pres">
      <dgm:prSet presAssocID="{9BD65612-5CAC-4A49-BBAA-3F360008BAFD}" presName="accentRepeatNode" presStyleLbl="solidFgAcc1" presStyleIdx="3" presStyleCnt="5"/>
      <dgm:spPr/>
      <dgm:t>
        <a:bodyPr/>
        <a:lstStyle/>
        <a:p>
          <a:endParaRPr lang="en-US"/>
        </a:p>
      </dgm:t>
    </dgm:pt>
    <dgm:pt modelId="{9D95F147-4F43-40EC-9CF3-13838560AB69}" type="pres">
      <dgm:prSet presAssocID="{031C2183-C13A-4AD5-A5C1-BC6EB019F39C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69C4CD-3785-474F-AE07-06A1E751C9E6}" type="pres">
      <dgm:prSet presAssocID="{031C2183-C13A-4AD5-A5C1-BC6EB019F39C}" presName="accent_5" presStyleCnt="0"/>
      <dgm:spPr/>
      <dgm:t>
        <a:bodyPr/>
        <a:lstStyle/>
        <a:p>
          <a:endParaRPr lang="en-US"/>
        </a:p>
      </dgm:t>
    </dgm:pt>
    <dgm:pt modelId="{E41A7D10-64FA-4C69-A395-7978D573A454}" type="pres">
      <dgm:prSet presAssocID="{031C2183-C13A-4AD5-A5C1-BC6EB019F39C}" presName="accentRepeatNode" presStyleLbl="solidFgAcc1" presStyleIdx="4" presStyleCnt="5"/>
      <dgm:spPr/>
      <dgm:t>
        <a:bodyPr/>
        <a:lstStyle/>
        <a:p>
          <a:endParaRPr lang="en-US"/>
        </a:p>
      </dgm:t>
    </dgm:pt>
  </dgm:ptLst>
  <dgm:cxnLst>
    <dgm:cxn modelId="{31D97337-71E9-4BA9-98AA-C6148FD29C4D}" type="presOf" srcId="{8B3CEB2B-B76A-4280-8C7E-B83A194243DD}" destId="{B82F284A-23AE-444B-A7C5-028C461D5CAD}" srcOrd="0" destOrd="0" presId="urn:microsoft.com/office/officeart/2008/layout/VerticalCurvedList"/>
    <dgm:cxn modelId="{77481311-A3ED-488C-B4CD-7BC4E0481054}" type="presOf" srcId="{5EB7159B-8454-49CF-9EFC-C3EF623BA62D}" destId="{2E4CC513-9025-4685-BC2A-B9BF17C742C3}" srcOrd="0" destOrd="0" presId="urn:microsoft.com/office/officeart/2008/layout/VerticalCurvedList"/>
    <dgm:cxn modelId="{70371C05-C489-42B4-BF1C-441BFA99CF7D}" type="presOf" srcId="{031C2183-C13A-4AD5-A5C1-BC6EB019F39C}" destId="{9D95F147-4F43-40EC-9CF3-13838560AB69}" srcOrd="0" destOrd="0" presId="urn:microsoft.com/office/officeart/2008/layout/VerticalCurvedList"/>
    <dgm:cxn modelId="{8A06B014-5500-4020-94DC-B4813B41435C}" srcId="{2383E91E-C402-43A3-B58F-AB9F8A066D13}" destId="{5EB7159B-8454-49CF-9EFC-C3EF623BA62D}" srcOrd="1" destOrd="0" parTransId="{681D33F2-675C-4D36-9511-9438F46B3405}" sibTransId="{FEF54628-1E09-486A-B73D-364F6D999DF1}"/>
    <dgm:cxn modelId="{0C5C4E6F-BDC7-4986-8D83-DE6EE14A3386}" type="presOf" srcId="{BB3E69C6-D436-4795-86B7-C4C654D29EAB}" destId="{04D834E3-A299-4143-A84F-B3E9BED42522}" srcOrd="0" destOrd="0" presId="urn:microsoft.com/office/officeart/2008/layout/VerticalCurvedList"/>
    <dgm:cxn modelId="{A48FC4A0-6F2D-4C20-9881-37135A7DD045}" type="presOf" srcId="{9BD65612-5CAC-4A49-BBAA-3F360008BAFD}" destId="{E7BBA818-2710-4C06-B118-236D55EE8D82}" srcOrd="0" destOrd="0" presId="urn:microsoft.com/office/officeart/2008/layout/VerticalCurvedList"/>
    <dgm:cxn modelId="{000C44EE-9B24-4E7B-B256-B898D049DB30}" srcId="{2383E91E-C402-43A3-B58F-AB9F8A066D13}" destId="{031C2183-C13A-4AD5-A5C1-BC6EB019F39C}" srcOrd="4" destOrd="0" parTransId="{F1BE2E22-B811-406D-B424-8EE4D6811D30}" sibTransId="{E1409505-555D-4713-8F18-5536153C60C5}"/>
    <dgm:cxn modelId="{7D1EE7CB-ED46-4D12-BEB9-4CD605F35C25}" type="presOf" srcId="{B381A765-76A1-4F74-B911-9D7A0AF7FC48}" destId="{2AB22CBE-BC21-4298-B81E-ACD452785B3B}" srcOrd="0" destOrd="0" presId="urn:microsoft.com/office/officeart/2008/layout/VerticalCurvedList"/>
    <dgm:cxn modelId="{3055230B-0C8F-459A-B1CE-ED6DD731ADB0}" srcId="{2383E91E-C402-43A3-B58F-AB9F8A066D13}" destId="{BB3E69C6-D436-4795-86B7-C4C654D29EAB}" srcOrd="0" destOrd="0" parTransId="{5A304038-6151-4435-B495-44EE878F04FD}" sibTransId="{B381A765-76A1-4F74-B911-9D7A0AF7FC48}"/>
    <dgm:cxn modelId="{B1C32ABF-83A9-45F8-96FE-BE80E8683540}" srcId="{2383E91E-C402-43A3-B58F-AB9F8A066D13}" destId="{8B3CEB2B-B76A-4280-8C7E-B83A194243DD}" srcOrd="2" destOrd="0" parTransId="{8B397156-81EF-4F5D-9509-BE4CA5E67348}" sibTransId="{717C3328-4A2B-47D1-913B-16A3FBC3B1FB}"/>
    <dgm:cxn modelId="{7B8C2F27-E490-42DA-B4EB-03E39EDFDDF3}" srcId="{2383E91E-C402-43A3-B58F-AB9F8A066D13}" destId="{9BD65612-5CAC-4A49-BBAA-3F360008BAFD}" srcOrd="3" destOrd="0" parTransId="{349EFFE8-9808-4E73-80C4-2819A50681ED}" sibTransId="{9349BE88-5645-4EB8-91DE-6B786773957A}"/>
    <dgm:cxn modelId="{10857E68-C401-47F1-BF97-558A175D28CC}" type="presOf" srcId="{2383E91E-C402-43A3-B58F-AB9F8A066D13}" destId="{CA322802-96DB-452F-AFA2-8588A71EF5E3}" srcOrd="0" destOrd="0" presId="urn:microsoft.com/office/officeart/2008/layout/VerticalCurvedList"/>
    <dgm:cxn modelId="{F65F30D3-0B41-43D4-B86A-C551B99AC7EC}" type="presParOf" srcId="{CA322802-96DB-452F-AFA2-8588A71EF5E3}" destId="{EED5EF54-BA34-4C9B-97BD-3C0686E455A4}" srcOrd="0" destOrd="0" presId="urn:microsoft.com/office/officeart/2008/layout/VerticalCurvedList"/>
    <dgm:cxn modelId="{0CCCC41E-6127-4258-B7A5-2B3FE5D92E8E}" type="presParOf" srcId="{EED5EF54-BA34-4C9B-97BD-3C0686E455A4}" destId="{090F8B85-52FF-42D1-919F-DD2A158C50F7}" srcOrd="0" destOrd="0" presId="urn:microsoft.com/office/officeart/2008/layout/VerticalCurvedList"/>
    <dgm:cxn modelId="{192D049E-EBE6-40B0-90EB-0334CD46402F}" type="presParOf" srcId="{090F8B85-52FF-42D1-919F-DD2A158C50F7}" destId="{E014E964-AA5F-47BC-9413-8B3B07422C52}" srcOrd="0" destOrd="0" presId="urn:microsoft.com/office/officeart/2008/layout/VerticalCurvedList"/>
    <dgm:cxn modelId="{6427FC99-0B02-4FE0-80E7-FC6A275D09D7}" type="presParOf" srcId="{090F8B85-52FF-42D1-919F-DD2A158C50F7}" destId="{2AB22CBE-BC21-4298-B81E-ACD452785B3B}" srcOrd="1" destOrd="0" presId="urn:microsoft.com/office/officeart/2008/layout/VerticalCurvedList"/>
    <dgm:cxn modelId="{D5640450-FA59-4329-9692-7D34B08197F5}" type="presParOf" srcId="{090F8B85-52FF-42D1-919F-DD2A158C50F7}" destId="{207A84D5-6954-4C84-BCF2-C1D5F23C36BF}" srcOrd="2" destOrd="0" presId="urn:microsoft.com/office/officeart/2008/layout/VerticalCurvedList"/>
    <dgm:cxn modelId="{4EEA162F-F205-4951-96FE-41748DEB579F}" type="presParOf" srcId="{090F8B85-52FF-42D1-919F-DD2A158C50F7}" destId="{31AE0C6E-7674-49FE-B60E-3A9587577EF8}" srcOrd="3" destOrd="0" presId="urn:microsoft.com/office/officeart/2008/layout/VerticalCurvedList"/>
    <dgm:cxn modelId="{0953AC98-A5E2-4BDB-96D4-BFA6B75493A6}" type="presParOf" srcId="{EED5EF54-BA34-4C9B-97BD-3C0686E455A4}" destId="{04D834E3-A299-4143-A84F-B3E9BED42522}" srcOrd="1" destOrd="0" presId="urn:microsoft.com/office/officeart/2008/layout/VerticalCurvedList"/>
    <dgm:cxn modelId="{E67B8988-3694-4F11-ADE5-A727E063A789}" type="presParOf" srcId="{EED5EF54-BA34-4C9B-97BD-3C0686E455A4}" destId="{7FDA54BC-D03C-4504-9DC0-51CA9176EED3}" srcOrd="2" destOrd="0" presId="urn:microsoft.com/office/officeart/2008/layout/VerticalCurvedList"/>
    <dgm:cxn modelId="{A5B71213-CEF0-41E0-AC5A-D47D57F2C88C}" type="presParOf" srcId="{7FDA54BC-D03C-4504-9DC0-51CA9176EED3}" destId="{3A27A18D-224B-4815-9A12-DC1658B82F82}" srcOrd="0" destOrd="0" presId="urn:microsoft.com/office/officeart/2008/layout/VerticalCurvedList"/>
    <dgm:cxn modelId="{C3310999-F279-413D-985B-38CEACC54074}" type="presParOf" srcId="{EED5EF54-BA34-4C9B-97BD-3C0686E455A4}" destId="{2E4CC513-9025-4685-BC2A-B9BF17C742C3}" srcOrd="3" destOrd="0" presId="urn:microsoft.com/office/officeart/2008/layout/VerticalCurvedList"/>
    <dgm:cxn modelId="{F9361B62-AF03-4A98-8437-C6A3EF6156E8}" type="presParOf" srcId="{EED5EF54-BA34-4C9B-97BD-3C0686E455A4}" destId="{3DFF5796-E86C-40FD-B41C-CB47E182D135}" srcOrd="4" destOrd="0" presId="urn:microsoft.com/office/officeart/2008/layout/VerticalCurvedList"/>
    <dgm:cxn modelId="{52493D5F-C570-497F-99ED-993D5FEFE945}" type="presParOf" srcId="{3DFF5796-E86C-40FD-B41C-CB47E182D135}" destId="{40672F95-2E8B-4A87-9033-7668607967FD}" srcOrd="0" destOrd="0" presId="urn:microsoft.com/office/officeart/2008/layout/VerticalCurvedList"/>
    <dgm:cxn modelId="{A5618EAC-C021-4EC3-A95B-485E56FAFA00}" type="presParOf" srcId="{EED5EF54-BA34-4C9B-97BD-3C0686E455A4}" destId="{B82F284A-23AE-444B-A7C5-028C461D5CAD}" srcOrd="5" destOrd="0" presId="urn:microsoft.com/office/officeart/2008/layout/VerticalCurvedList"/>
    <dgm:cxn modelId="{E1A224E6-2131-4CA3-9912-6F1AB290580F}" type="presParOf" srcId="{EED5EF54-BA34-4C9B-97BD-3C0686E455A4}" destId="{01E1D6C8-A526-4706-B505-D7D7787E8E6F}" srcOrd="6" destOrd="0" presId="urn:microsoft.com/office/officeart/2008/layout/VerticalCurvedList"/>
    <dgm:cxn modelId="{EFA2DBC0-789B-45E8-AE69-92C5E288BC59}" type="presParOf" srcId="{01E1D6C8-A526-4706-B505-D7D7787E8E6F}" destId="{48317F18-414C-49E7-A11D-E5D211DAE4ED}" srcOrd="0" destOrd="0" presId="urn:microsoft.com/office/officeart/2008/layout/VerticalCurvedList"/>
    <dgm:cxn modelId="{751A7DCA-0EBE-4A9A-8686-FE5A056EA4E1}" type="presParOf" srcId="{EED5EF54-BA34-4C9B-97BD-3C0686E455A4}" destId="{E7BBA818-2710-4C06-B118-236D55EE8D82}" srcOrd="7" destOrd="0" presId="urn:microsoft.com/office/officeart/2008/layout/VerticalCurvedList"/>
    <dgm:cxn modelId="{57A72BFC-9B9A-441B-B16F-D3CBBA9B02EC}" type="presParOf" srcId="{EED5EF54-BA34-4C9B-97BD-3C0686E455A4}" destId="{C3CDA0E4-41AE-4577-BE9A-DFE3EAA519AF}" srcOrd="8" destOrd="0" presId="urn:microsoft.com/office/officeart/2008/layout/VerticalCurvedList"/>
    <dgm:cxn modelId="{C02986F5-2ECC-406A-8A29-BB2A1E95A44E}" type="presParOf" srcId="{C3CDA0E4-41AE-4577-BE9A-DFE3EAA519AF}" destId="{16691FCB-DAF7-4227-ADD9-C7E4972E2F24}" srcOrd="0" destOrd="0" presId="urn:microsoft.com/office/officeart/2008/layout/VerticalCurvedList"/>
    <dgm:cxn modelId="{DA63EFD4-58E7-42F4-B350-513B99AE0335}" type="presParOf" srcId="{EED5EF54-BA34-4C9B-97BD-3C0686E455A4}" destId="{9D95F147-4F43-40EC-9CF3-13838560AB69}" srcOrd="9" destOrd="0" presId="urn:microsoft.com/office/officeart/2008/layout/VerticalCurvedList"/>
    <dgm:cxn modelId="{59C18850-4915-474F-84DF-A81AA7A2F969}" type="presParOf" srcId="{EED5EF54-BA34-4C9B-97BD-3C0686E455A4}" destId="{0E69C4CD-3785-474F-AE07-06A1E751C9E6}" srcOrd="10" destOrd="0" presId="urn:microsoft.com/office/officeart/2008/layout/VerticalCurvedList"/>
    <dgm:cxn modelId="{BBB93D25-26B5-4486-8D3C-1B26D82DBAA9}" type="presParOf" srcId="{0E69C4CD-3785-474F-AE07-06A1E751C9E6}" destId="{E41A7D10-64FA-4C69-A395-7978D573A45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0C180E5-4D30-4F7A-ABAC-4D20B5E4E4F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B7819C-B1C6-4A79-B1FB-D5CF597AF8B3}">
      <dgm:prSet phldrT="[Text]" custT="1"/>
      <dgm:spPr/>
      <dgm:t>
        <a:bodyPr/>
        <a:lstStyle/>
        <a:p>
          <a:r>
            <a:rPr lang="en-US" sz="1400" b="1" dirty="0" smtClean="0"/>
            <a:t>IC in 80386 is less than MIPS R2000, but not very much (average ratio &lt; 2)</a:t>
          </a:r>
          <a:endParaRPr lang="en-US" sz="1400" b="1" dirty="0"/>
        </a:p>
      </dgm:t>
    </dgm:pt>
    <dgm:pt modelId="{D0226CBD-45D9-44A7-9F8B-FC22CE0BC107}" type="parTrans" cxnId="{FE63B5CB-9544-482B-9563-E1BC5CA4FF46}">
      <dgm:prSet/>
      <dgm:spPr/>
      <dgm:t>
        <a:bodyPr/>
        <a:lstStyle/>
        <a:p>
          <a:endParaRPr lang="en-US"/>
        </a:p>
      </dgm:t>
    </dgm:pt>
    <dgm:pt modelId="{FD7135C2-733D-431D-AA2D-A60B81A77185}" type="sibTrans" cxnId="{FE63B5CB-9544-482B-9563-E1BC5CA4FF46}">
      <dgm:prSet/>
      <dgm:spPr/>
      <dgm:t>
        <a:bodyPr/>
        <a:lstStyle/>
        <a:p>
          <a:endParaRPr lang="en-US"/>
        </a:p>
      </dgm:t>
    </dgm:pt>
    <dgm:pt modelId="{E784B4F6-1D74-4DCB-AF43-30730662067E}">
      <dgm:prSet phldrT="[Text]" custT="1"/>
      <dgm:spPr/>
      <dgm:t>
        <a:bodyPr/>
        <a:lstStyle/>
        <a:p>
          <a:r>
            <a:rPr lang="en-US" sz="1400" b="1" dirty="0" smtClean="0"/>
            <a:t>CISC has richer Instruction set, but in our case, the programs just use around 15% of all the instructions</a:t>
          </a:r>
          <a:endParaRPr lang="en-US" sz="1400" b="1" dirty="0"/>
        </a:p>
      </dgm:t>
    </dgm:pt>
    <dgm:pt modelId="{BEB6E5C1-647D-4D9C-827D-2C8AC6C63F73}" type="parTrans" cxnId="{3A459DE9-67D1-4FC7-861A-BCEFCD630305}">
      <dgm:prSet/>
      <dgm:spPr/>
      <dgm:t>
        <a:bodyPr/>
        <a:lstStyle/>
        <a:p>
          <a:endParaRPr lang="en-US"/>
        </a:p>
      </dgm:t>
    </dgm:pt>
    <dgm:pt modelId="{415ADBE3-9B2C-49C4-A9AD-640ADE804BDE}" type="sibTrans" cxnId="{3A459DE9-67D1-4FC7-861A-BCEFCD630305}">
      <dgm:prSet/>
      <dgm:spPr/>
      <dgm:t>
        <a:bodyPr/>
        <a:lstStyle/>
        <a:p>
          <a:endParaRPr lang="en-US"/>
        </a:p>
      </dgm:t>
    </dgm:pt>
    <dgm:pt modelId="{10AF4B25-3484-4F1D-99B0-D06319D56953}">
      <dgm:prSet phldrT="[Text]" custT="1"/>
      <dgm:spPr/>
      <dgm:t>
        <a:bodyPr/>
        <a:lstStyle/>
        <a:p>
          <a:r>
            <a:rPr lang="en-US" sz="1400" b="1" dirty="0" smtClean="0"/>
            <a:t>CISC has better code density, 80386’s average instruction length is less than MIPS R2000’s</a:t>
          </a:r>
          <a:endParaRPr lang="en-US" sz="1400" b="1" dirty="0"/>
        </a:p>
      </dgm:t>
    </dgm:pt>
    <dgm:pt modelId="{431F8C84-36CE-4C84-9CD4-CCBB22CEEC08}" type="parTrans" cxnId="{A90C26FD-50E9-4A03-A865-372C4748C1FE}">
      <dgm:prSet/>
      <dgm:spPr/>
      <dgm:t>
        <a:bodyPr/>
        <a:lstStyle/>
        <a:p>
          <a:endParaRPr lang="en-US"/>
        </a:p>
      </dgm:t>
    </dgm:pt>
    <dgm:pt modelId="{C7D05D38-792A-4EF5-8A6D-A6C827DCE1E3}" type="sibTrans" cxnId="{A90C26FD-50E9-4A03-A865-372C4748C1FE}">
      <dgm:prSet/>
      <dgm:spPr/>
      <dgm:t>
        <a:bodyPr/>
        <a:lstStyle/>
        <a:p>
          <a:endParaRPr lang="en-US"/>
        </a:p>
      </dgm:t>
    </dgm:pt>
    <dgm:pt modelId="{F0B76866-BB45-4944-A8F8-D5C28ACD0C35}">
      <dgm:prSet custT="1"/>
      <dgm:spPr/>
      <dgm:t>
        <a:bodyPr/>
        <a:lstStyle/>
        <a:p>
          <a:pPr rtl="0"/>
          <a:r>
            <a:rPr lang="en-US" sz="1400" b="1" dirty="0" smtClean="0"/>
            <a:t>80386 has richer addressing modes, but in both integer and floating-point case, 3 addressing modes used for about 90%’s addressing, some addressing modes even never used</a:t>
          </a:r>
        </a:p>
      </dgm:t>
    </dgm:pt>
    <dgm:pt modelId="{6D8D20DE-AB9E-4AD4-873B-0335567ACE26}" type="parTrans" cxnId="{EBE52AF7-442C-49BF-BA72-944FC0D963E4}">
      <dgm:prSet/>
      <dgm:spPr/>
      <dgm:t>
        <a:bodyPr/>
        <a:lstStyle/>
        <a:p>
          <a:endParaRPr lang="en-US"/>
        </a:p>
      </dgm:t>
    </dgm:pt>
    <dgm:pt modelId="{998EFD0A-1F12-4A6E-AB74-DD60CA60FECC}" type="sibTrans" cxnId="{EBE52AF7-442C-49BF-BA72-944FC0D963E4}">
      <dgm:prSet/>
      <dgm:spPr/>
      <dgm:t>
        <a:bodyPr/>
        <a:lstStyle/>
        <a:p>
          <a:endParaRPr lang="en-US"/>
        </a:p>
      </dgm:t>
    </dgm:pt>
    <dgm:pt modelId="{D6E92E60-DAE4-474D-9701-400CE2D2A7FC}">
      <dgm:prSet custT="1"/>
      <dgm:spPr/>
      <dgm:t>
        <a:bodyPr/>
        <a:lstStyle/>
        <a:p>
          <a:r>
            <a:rPr lang="en-US" sz="1400" b="1" smtClean="0"/>
            <a:t>To 80386, the operand types can be “Memory”, while in MIPS R2000, only load/store will access memory, all operands are in registers. Cache and memory designer should be aware of this difference.</a:t>
          </a:r>
          <a:endParaRPr lang="en-US" sz="1400" b="1" dirty="0"/>
        </a:p>
      </dgm:t>
    </dgm:pt>
    <dgm:pt modelId="{0C8573AD-01B2-4AFD-8DBE-C5C14F6176AA}" type="parTrans" cxnId="{1B099D30-FD46-44CA-BE6F-D4188E3DEEA6}">
      <dgm:prSet/>
      <dgm:spPr/>
      <dgm:t>
        <a:bodyPr/>
        <a:lstStyle/>
        <a:p>
          <a:endParaRPr lang="en-US"/>
        </a:p>
      </dgm:t>
    </dgm:pt>
    <dgm:pt modelId="{6AF8FC7E-75F8-49F5-AB8F-8A219003049A}" type="sibTrans" cxnId="{1B099D30-FD46-44CA-BE6F-D4188E3DEEA6}">
      <dgm:prSet/>
      <dgm:spPr/>
      <dgm:t>
        <a:bodyPr/>
        <a:lstStyle/>
        <a:p>
          <a:endParaRPr lang="en-US"/>
        </a:p>
      </dgm:t>
    </dgm:pt>
    <dgm:pt modelId="{0D179823-C2EE-47CC-BEE9-569D9EF41BCA}" type="pres">
      <dgm:prSet presAssocID="{F0C180E5-4D30-4F7A-ABAC-4D20B5E4E4F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ADC8B8C-2016-4078-810D-5F5795C52F3F}" type="pres">
      <dgm:prSet presAssocID="{F0C180E5-4D30-4F7A-ABAC-4D20B5E4E4FD}" presName="Name1" presStyleCnt="0"/>
      <dgm:spPr/>
      <dgm:t>
        <a:bodyPr/>
        <a:lstStyle/>
        <a:p>
          <a:endParaRPr lang="en-US"/>
        </a:p>
      </dgm:t>
    </dgm:pt>
    <dgm:pt modelId="{0C073F17-762F-4D3C-96FC-0B31EE1AE17E}" type="pres">
      <dgm:prSet presAssocID="{F0C180E5-4D30-4F7A-ABAC-4D20B5E4E4FD}" presName="cycle" presStyleCnt="0"/>
      <dgm:spPr/>
      <dgm:t>
        <a:bodyPr/>
        <a:lstStyle/>
        <a:p>
          <a:endParaRPr lang="en-US"/>
        </a:p>
      </dgm:t>
    </dgm:pt>
    <dgm:pt modelId="{C59C82FB-80F1-4B7C-BA75-66E177704947}" type="pres">
      <dgm:prSet presAssocID="{F0C180E5-4D30-4F7A-ABAC-4D20B5E4E4FD}" presName="srcNode" presStyleLbl="node1" presStyleIdx="0" presStyleCnt="5"/>
      <dgm:spPr/>
      <dgm:t>
        <a:bodyPr/>
        <a:lstStyle/>
        <a:p>
          <a:endParaRPr lang="en-US"/>
        </a:p>
      </dgm:t>
    </dgm:pt>
    <dgm:pt modelId="{E82B5573-10DD-46C6-8670-C8B492824CB1}" type="pres">
      <dgm:prSet presAssocID="{F0C180E5-4D30-4F7A-ABAC-4D20B5E4E4FD}" presName="conn" presStyleLbl="parChTrans1D2" presStyleIdx="0" presStyleCnt="1"/>
      <dgm:spPr/>
      <dgm:t>
        <a:bodyPr/>
        <a:lstStyle/>
        <a:p>
          <a:endParaRPr lang="en-US"/>
        </a:p>
      </dgm:t>
    </dgm:pt>
    <dgm:pt modelId="{7757DAE5-11B8-4478-BC6A-85DC89D1F64B}" type="pres">
      <dgm:prSet presAssocID="{F0C180E5-4D30-4F7A-ABAC-4D20B5E4E4FD}" presName="extraNode" presStyleLbl="node1" presStyleIdx="0" presStyleCnt="5"/>
      <dgm:spPr/>
      <dgm:t>
        <a:bodyPr/>
        <a:lstStyle/>
        <a:p>
          <a:endParaRPr lang="en-US"/>
        </a:p>
      </dgm:t>
    </dgm:pt>
    <dgm:pt modelId="{B3D8F1F3-C98F-4A30-9DEC-97D252D54339}" type="pres">
      <dgm:prSet presAssocID="{F0C180E5-4D30-4F7A-ABAC-4D20B5E4E4FD}" presName="dstNode" presStyleLbl="node1" presStyleIdx="0" presStyleCnt="5"/>
      <dgm:spPr/>
      <dgm:t>
        <a:bodyPr/>
        <a:lstStyle/>
        <a:p>
          <a:endParaRPr lang="en-US"/>
        </a:p>
      </dgm:t>
    </dgm:pt>
    <dgm:pt modelId="{30D183BE-5F15-4E74-BFDF-3F4C29A0AEAF}" type="pres">
      <dgm:prSet presAssocID="{32B7819C-B1C6-4A79-B1FB-D5CF597AF8B3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D7F182-7610-47B5-B375-315B29636745}" type="pres">
      <dgm:prSet presAssocID="{32B7819C-B1C6-4A79-B1FB-D5CF597AF8B3}" presName="accent_1" presStyleCnt="0"/>
      <dgm:spPr/>
      <dgm:t>
        <a:bodyPr/>
        <a:lstStyle/>
        <a:p>
          <a:endParaRPr lang="en-US"/>
        </a:p>
      </dgm:t>
    </dgm:pt>
    <dgm:pt modelId="{9B2173C0-4AA8-4DDA-8318-EAE3C008F297}" type="pres">
      <dgm:prSet presAssocID="{32B7819C-B1C6-4A79-B1FB-D5CF597AF8B3}" presName="accentRepeatNode" presStyleLbl="solidFgAcc1" presStyleIdx="0" presStyleCnt="5"/>
      <dgm:spPr/>
      <dgm:t>
        <a:bodyPr/>
        <a:lstStyle/>
        <a:p>
          <a:endParaRPr lang="en-US"/>
        </a:p>
      </dgm:t>
    </dgm:pt>
    <dgm:pt modelId="{6DE554DE-FC93-47C2-92E4-A13CFE24CEEC}" type="pres">
      <dgm:prSet presAssocID="{E784B4F6-1D74-4DCB-AF43-30730662067E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FC9FBA-460A-45BD-AC6E-E7046090D51A}" type="pres">
      <dgm:prSet presAssocID="{E784B4F6-1D74-4DCB-AF43-30730662067E}" presName="accent_2" presStyleCnt="0"/>
      <dgm:spPr/>
      <dgm:t>
        <a:bodyPr/>
        <a:lstStyle/>
        <a:p>
          <a:endParaRPr lang="en-US"/>
        </a:p>
      </dgm:t>
    </dgm:pt>
    <dgm:pt modelId="{E0EAEDB1-8AB2-4057-85EE-E3BA647BE85D}" type="pres">
      <dgm:prSet presAssocID="{E784B4F6-1D74-4DCB-AF43-30730662067E}" presName="accentRepeatNode" presStyleLbl="solidFgAcc1" presStyleIdx="1" presStyleCnt="5"/>
      <dgm:spPr/>
      <dgm:t>
        <a:bodyPr/>
        <a:lstStyle/>
        <a:p>
          <a:endParaRPr lang="en-US"/>
        </a:p>
      </dgm:t>
    </dgm:pt>
    <dgm:pt modelId="{ED836A45-C758-4730-8045-724DF459D9AC}" type="pres">
      <dgm:prSet presAssocID="{10AF4B25-3484-4F1D-99B0-D06319D56953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E08D3-0C13-4C18-B695-906CA997FB81}" type="pres">
      <dgm:prSet presAssocID="{10AF4B25-3484-4F1D-99B0-D06319D56953}" presName="accent_3" presStyleCnt="0"/>
      <dgm:spPr/>
      <dgm:t>
        <a:bodyPr/>
        <a:lstStyle/>
        <a:p>
          <a:endParaRPr lang="en-US"/>
        </a:p>
      </dgm:t>
    </dgm:pt>
    <dgm:pt modelId="{119A0036-4EBA-4264-9246-9F6EC9D760E1}" type="pres">
      <dgm:prSet presAssocID="{10AF4B25-3484-4F1D-99B0-D06319D56953}" presName="accentRepeatNode" presStyleLbl="solidFgAcc1" presStyleIdx="2" presStyleCnt="5"/>
      <dgm:spPr/>
      <dgm:t>
        <a:bodyPr/>
        <a:lstStyle/>
        <a:p>
          <a:endParaRPr lang="en-US"/>
        </a:p>
      </dgm:t>
    </dgm:pt>
    <dgm:pt modelId="{4B4521E4-5060-46E0-BB27-D7FD04E47C97}" type="pres">
      <dgm:prSet presAssocID="{D6E92E60-DAE4-474D-9701-400CE2D2A7FC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6BC0-4F0E-48F4-B52A-385EF2CA71BC}" type="pres">
      <dgm:prSet presAssocID="{D6E92E60-DAE4-474D-9701-400CE2D2A7FC}" presName="accent_4" presStyleCnt="0"/>
      <dgm:spPr/>
      <dgm:t>
        <a:bodyPr/>
        <a:lstStyle/>
        <a:p>
          <a:endParaRPr lang="en-US"/>
        </a:p>
      </dgm:t>
    </dgm:pt>
    <dgm:pt modelId="{1A054247-9F28-4793-AAEA-F30284B0EADC}" type="pres">
      <dgm:prSet presAssocID="{D6E92E60-DAE4-474D-9701-400CE2D2A7FC}" presName="accentRepeatNode" presStyleLbl="solidFgAcc1" presStyleIdx="3" presStyleCnt="5"/>
      <dgm:spPr/>
      <dgm:t>
        <a:bodyPr/>
        <a:lstStyle/>
        <a:p>
          <a:endParaRPr lang="en-US"/>
        </a:p>
      </dgm:t>
    </dgm:pt>
    <dgm:pt modelId="{3D4038C6-98B7-4AFD-AC8D-4B90AA9C7C90}" type="pres">
      <dgm:prSet presAssocID="{F0B76866-BB45-4944-A8F8-D5C28ACD0C35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822AC-507E-40D2-9F59-807DF37846B5}" type="pres">
      <dgm:prSet presAssocID="{F0B76866-BB45-4944-A8F8-D5C28ACD0C35}" presName="accent_5" presStyleCnt="0"/>
      <dgm:spPr/>
      <dgm:t>
        <a:bodyPr/>
        <a:lstStyle/>
        <a:p>
          <a:endParaRPr lang="en-US"/>
        </a:p>
      </dgm:t>
    </dgm:pt>
    <dgm:pt modelId="{C58C810B-21EB-4C43-9192-48520B887B96}" type="pres">
      <dgm:prSet presAssocID="{F0B76866-BB45-4944-A8F8-D5C28ACD0C35}" presName="accentRepeatNode" presStyleLbl="solidFgAcc1" presStyleIdx="4" presStyleCnt="5"/>
      <dgm:spPr/>
      <dgm:t>
        <a:bodyPr/>
        <a:lstStyle/>
        <a:p>
          <a:endParaRPr lang="en-US"/>
        </a:p>
      </dgm:t>
    </dgm:pt>
  </dgm:ptLst>
  <dgm:cxnLst>
    <dgm:cxn modelId="{0240DE52-892B-4CCE-80E6-F386E7F1BF30}" type="presOf" srcId="{FD7135C2-733D-431D-AA2D-A60B81A77185}" destId="{E82B5573-10DD-46C6-8670-C8B492824CB1}" srcOrd="0" destOrd="0" presId="urn:microsoft.com/office/officeart/2008/layout/VerticalCurvedList"/>
    <dgm:cxn modelId="{FE63B5CB-9544-482B-9563-E1BC5CA4FF46}" srcId="{F0C180E5-4D30-4F7A-ABAC-4D20B5E4E4FD}" destId="{32B7819C-B1C6-4A79-B1FB-D5CF597AF8B3}" srcOrd="0" destOrd="0" parTransId="{D0226CBD-45D9-44A7-9F8B-FC22CE0BC107}" sibTransId="{FD7135C2-733D-431D-AA2D-A60B81A77185}"/>
    <dgm:cxn modelId="{872F89E9-3781-4AE7-82F4-1D75C339BE95}" type="presOf" srcId="{10AF4B25-3484-4F1D-99B0-D06319D56953}" destId="{ED836A45-C758-4730-8045-724DF459D9AC}" srcOrd="0" destOrd="0" presId="urn:microsoft.com/office/officeart/2008/layout/VerticalCurvedList"/>
    <dgm:cxn modelId="{EBE52AF7-442C-49BF-BA72-944FC0D963E4}" srcId="{F0C180E5-4D30-4F7A-ABAC-4D20B5E4E4FD}" destId="{F0B76866-BB45-4944-A8F8-D5C28ACD0C35}" srcOrd="4" destOrd="0" parTransId="{6D8D20DE-AB9E-4AD4-873B-0335567ACE26}" sibTransId="{998EFD0A-1F12-4A6E-AB74-DD60CA60FECC}"/>
    <dgm:cxn modelId="{336D903E-84C9-4B08-9A93-F269A9327E48}" type="presOf" srcId="{D6E92E60-DAE4-474D-9701-400CE2D2A7FC}" destId="{4B4521E4-5060-46E0-BB27-D7FD04E47C97}" srcOrd="0" destOrd="0" presId="urn:microsoft.com/office/officeart/2008/layout/VerticalCurvedList"/>
    <dgm:cxn modelId="{66E7B3E5-C4E6-4B95-B5D1-72CEE82B5750}" type="presOf" srcId="{F0B76866-BB45-4944-A8F8-D5C28ACD0C35}" destId="{3D4038C6-98B7-4AFD-AC8D-4B90AA9C7C90}" srcOrd="0" destOrd="0" presId="urn:microsoft.com/office/officeart/2008/layout/VerticalCurvedList"/>
    <dgm:cxn modelId="{1B099D30-FD46-44CA-BE6F-D4188E3DEEA6}" srcId="{F0C180E5-4D30-4F7A-ABAC-4D20B5E4E4FD}" destId="{D6E92E60-DAE4-474D-9701-400CE2D2A7FC}" srcOrd="3" destOrd="0" parTransId="{0C8573AD-01B2-4AFD-8DBE-C5C14F6176AA}" sibTransId="{6AF8FC7E-75F8-49F5-AB8F-8A219003049A}"/>
    <dgm:cxn modelId="{C0477082-9295-4996-A15B-33B24FEB68CF}" type="presOf" srcId="{F0C180E5-4D30-4F7A-ABAC-4D20B5E4E4FD}" destId="{0D179823-C2EE-47CC-BEE9-569D9EF41BCA}" srcOrd="0" destOrd="0" presId="urn:microsoft.com/office/officeart/2008/layout/VerticalCurvedList"/>
    <dgm:cxn modelId="{9F2F13CF-7B41-47B9-A25A-B54B7DED87D2}" type="presOf" srcId="{32B7819C-B1C6-4A79-B1FB-D5CF597AF8B3}" destId="{30D183BE-5F15-4E74-BFDF-3F4C29A0AEAF}" srcOrd="0" destOrd="0" presId="urn:microsoft.com/office/officeart/2008/layout/VerticalCurvedList"/>
    <dgm:cxn modelId="{F5784BC8-1D7F-47C2-85EA-E6555B357E2A}" type="presOf" srcId="{E784B4F6-1D74-4DCB-AF43-30730662067E}" destId="{6DE554DE-FC93-47C2-92E4-A13CFE24CEEC}" srcOrd="0" destOrd="0" presId="urn:microsoft.com/office/officeart/2008/layout/VerticalCurvedList"/>
    <dgm:cxn modelId="{3A459DE9-67D1-4FC7-861A-BCEFCD630305}" srcId="{F0C180E5-4D30-4F7A-ABAC-4D20B5E4E4FD}" destId="{E784B4F6-1D74-4DCB-AF43-30730662067E}" srcOrd="1" destOrd="0" parTransId="{BEB6E5C1-647D-4D9C-827D-2C8AC6C63F73}" sibTransId="{415ADBE3-9B2C-49C4-A9AD-640ADE804BDE}"/>
    <dgm:cxn modelId="{A90C26FD-50E9-4A03-A865-372C4748C1FE}" srcId="{F0C180E5-4D30-4F7A-ABAC-4D20B5E4E4FD}" destId="{10AF4B25-3484-4F1D-99B0-D06319D56953}" srcOrd="2" destOrd="0" parTransId="{431F8C84-36CE-4C84-9CD4-CCBB22CEEC08}" sibTransId="{C7D05D38-792A-4EF5-8A6D-A6C827DCE1E3}"/>
    <dgm:cxn modelId="{A8FEE439-4170-42D3-9358-1E773410EE08}" type="presParOf" srcId="{0D179823-C2EE-47CC-BEE9-569D9EF41BCA}" destId="{4ADC8B8C-2016-4078-810D-5F5795C52F3F}" srcOrd="0" destOrd="0" presId="urn:microsoft.com/office/officeart/2008/layout/VerticalCurvedList"/>
    <dgm:cxn modelId="{81A77EDB-CF6F-428A-A138-165E220B5F8E}" type="presParOf" srcId="{4ADC8B8C-2016-4078-810D-5F5795C52F3F}" destId="{0C073F17-762F-4D3C-96FC-0B31EE1AE17E}" srcOrd="0" destOrd="0" presId="urn:microsoft.com/office/officeart/2008/layout/VerticalCurvedList"/>
    <dgm:cxn modelId="{36411300-2A06-4A36-8D0C-1F60DCD3ADDE}" type="presParOf" srcId="{0C073F17-762F-4D3C-96FC-0B31EE1AE17E}" destId="{C59C82FB-80F1-4B7C-BA75-66E177704947}" srcOrd="0" destOrd="0" presId="urn:microsoft.com/office/officeart/2008/layout/VerticalCurvedList"/>
    <dgm:cxn modelId="{E775BD0D-E8D0-4E5C-9F9E-B22F3C6988D2}" type="presParOf" srcId="{0C073F17-762F-4D3C-96FC-0B31EE1AE17E}" destId="{E82B5573-10DD-46C6-8670-C8B492824CB1}" srcOrd="1" destOrd="0" presId="urn:microsoft.com/office/officeart/2008/layout/VerticalCurvedList"/>
    <dgm:cxn modelId="{4258A620-5E46-4133-994C-4FD380F33F22}" type="presParOf" srcId="{0C073F17-762F-4D3C-96FC-0B31EE1AE17E}" destId="{7757DAE5-11B8-4478-BC6A-85DC89D1F64B}" srcOrd="2" destOrd="0" presId="urn:microsoft.com/office/officeart/2008/layout/VerticalCurvedList"/>
    <dgm:cxn modelId="{5993B56E-4522-4012-9780-86E87F3057DE}" type="presParOf" srcId="{0C073F17-762F-4D3C-96FC-0B31EE1AE17E}" destId="{B3D8F1F3-C98F-4A30-9DEC-97D252D54339}" srcOrd="3" destOrd="0" presId="urn:microsoft.com/office/officeart/2008/layout/VerticalCurvedList"/>
    <dgm:cxn modelId="{96244C74-3861-432B-9F49-9F43774B6D54}" type="presParOf" srcId="{4ADC8B8C-2016-4078-810D-5F5795C52F3F}" destId="{30D183BE-5F15-4E74-BFDF-3F4C29A0AEAF}" srcOrd="1" destOrd="0" presId="urn:microsoft.com/office/officeart/2008/layout/VerticalCurvedList"/>
    <dgm:cxn modelId="{1D53A845-B599-41DF-9DB0-7A0399BCE627}" type="presParOf" srcId="{4ADC8B8C-2016-4078-810D-5F5795C52F3F}" destId="{99D7F182-7610-47B5-B375-315B29636745}" srcOrd="2" destOrd="0" presId="urn:microsoft.com/office/officeart/2008/layout/VerticalCurvedList"/>
    <dgm:cxn modelId="{11C1683C-C4B5-427F-8C0D-1BFE36B5454E}" type="presParOf" srcId="{99D7F182-7610-47B5-B375-315B29636745}" destId="{9B2173C0-4AA8-4DDA-8318-EAE3C008F297}" srcOrd="0" destOrd="0" presId="urn:microsoft.com/office/officeart/2008/layout/VerticalCurvedList"/>
    <dgm:cxn modelId="{2AF7E401-99A1-4A4C-8CB8-8FC743C596B1}" type="presParOf" srcId="{4ADC8B8C-2016-4078-810D-5F5795C52F3F}" destId="{6DE554DE-FC93-47C2-92E4-A13CFE24CEEC}" srcOrd="3" destOrd="0" presId="urn:microsoft.com/office/officeart/2008/layout/VerticalCurvedList"/>
    <dgm:cxn modelId="{2E1EB530-43FD-4120-9F92-86C24A0553D5}" type="presParOf" srcId="{4ADC8B8C-2016-4078-810D-5F5795C52F3F}" destId="{19FC9FBA-460A-45BD-AC6E-E7046090D51A}" srcOrd="4" destOrd="0" presId="urn:microsoft.com/office/officeart/2008/layout/VerticalCurvedList"/>
    <dgm:cxn modelId="{555C78F8-4B9D-41F1-B504-EECC6022A94E}" type="presParOf" srcId="{19FC9FBA-460A-45BD-AC6E-E7046090D51A}" destId="{E0EAEDB1-8AB2-4057-85EE-E3BA647BE85D}" srcOrd="0" destOrd="0" presId="urn:microsoft.com/office/officeart/2008/layout/VerticalCurvedList"/>
    <dgm:cxn modelId="{D4BDB6BC-20D7-4E7B-AF60-057961E9E534}" type="presParOf" srcId="{4ADC8B8C-2016-4078-810D-5F5795C52F3F}" destId="{ED836A45-C758-4730-8045-724DF459D9AC}" srcOrd="5" destOrd="0" presId="urn:microsoft.com/office/officeart/2008/layout/VerticalCurvedList"/>
    <dgm:cxn modelId="{CD87AD9A-786E-4590-A27A-E8D0CBF4F9D0}" type="presParOf" srcId="{4ADC8B8C-2016-4078-810D-5F5795C52F3F}" destId="{3C0E08D3-0C13-4C18-B695-906CA997FB81}" srcOrd="6" destOrd="0" presId="urn:microsoft.com/office/officeart/2008/layout/VerticalCurvedList"/>
    <dgm:cxn modelId="{3FEB28E7-B40D-4DB8-98AD-2BE471931BF1}" type="presParOf" srcId="{3C0E08D3-0C13-4C18-B695-906CA997FB81}" destId="{119A0036-4EBA-4264-9246-9F6EC9D760E1}" srcOrd="0" destOrd="0" presId="urn:microsoft.com/office/officeart/2008/layout/VerticalCurvedList"/>
    <dgm:cxn modelId="{0A2B22AD-B16A-4125-9333-C6D46F4A65B1}" type="presParOf" srcId="{4ADC8B8C-2016-4078-810D-5F5795C52F3F}" destId="{4B4521E4-5060-46E0-BB27-D7FD04E47C97}" srcOrd="7" destOrd="0" presId="urn:microsoft.com/office/officeart/2008/layout/VerticalCurvedList"/>
    <dgm:cxn modelId="{3100953D-947B-466F-BE8D-067EA27863EC}" type="presParOf" srcId="{4ADC8B8C-2016-4078-810D-5F5795C52F3F}" destId="{30AB6BC0-4F0E-48F4-B52A-385EF2CA71BC}" srcOrd="8" destOrd="0" presId="urn:microsoft.com/office/officeart/2008/layout/VerticalCurvedList"/>
    <dgm:cxn modelId="{0A086AD6-D62B-4BF1-9BD6-497A1B366CDC}" type="presParOf" srcId="{30AB6BC0-4F0E-48F4-B52A-385EF2CA71BC}" destId="{1A054247-9F28-4793-AAEA-F30284B0EADC}" srcOrd="0" destOrd="0" presId="urn:microsoft.com/office/officeart/2008/layout/VerticalCurvedList"/>
    <dgm:cxn modelId="{AB7794E6-8A66-48E7-A293-9CF9077A11DB}" type="presParOf" srcId="{4ADC8B8C-2016-4078-810D-5F5795C52F3F}" destId="{3D4038C6-98B7-4AFD-AC8D-4B90AA9C7C90}" srcOrd="9" destOrd="0" presId="urn:microsoft.com/office/officeart/2008/layout/VerticalCurvedList"/>
    <dgm:cxn modelId="{0C3C1B56-E72B-47F4-BF07-4841E57121FE}" type="presParOf" srcId="{4ADC8B8C-2016-4078-810D-5F5795C52F3F}" destId="{285822AC-507E-40D2-9F59-807DF37846B5}" srcOrd="10" destOrd="0" presId="urn:microsoft.com/office/officeart/2008/layout/VerticalCurvedList"/>
    <dgm:cxn modelId="{608DF290-0ECC-447F-9E47-F708EE5D4431}" type="presParOf" srcId="{285822AC-507E-40D2-9F59-807DF37846B5}" destId="{C58C810B-21EB-4C43-9192-48520B887B9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0D7C3D-AC29-4331-8167-70D7F0D9B4BF}" type="doc">
      <dgm:prSet loTypeId="urn:microsoft.com/office/officeart/2005/8/layout/vList3" loCatId="list" qsTypeId="urn:microsoft.com/office/officeart/2005/8/quickstyle/simple1" qsCatId="simple" csTypeId="urn:microsoft.com/office/officeart/2005/8/colors/colorful5" csCatId="colorful" phldr="1"/>
      <dgm:spPr/>
    </dgm:pt>
    <dgm:pt modelId="{2951DAC1-265E-444B-8E3A-1A411E4B46CA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MIPS R2000 is a typical product of pure RISC</a:t>
          </a:r>
          <a:endParaRPr lang="en-US" dirty="0"/>
        </a:p>
      </dgm:t>
    </dgm:pt>
    <dgm:pt modelId="{1A496DAC-867C-4AE5-A467-FF8E6A6049C6}" type="parTrans" cxnId="{14116B49-B3ED-40E8-9283-E9B3F110208B}">
      <dgm:prSet/>
      <dgm:spPr/>
      <dgm:t>
        <a:bodyPr/>
        <a:lstStyle/>
        <a:p>
          <a:endParaRPr lang="en-US"/>
        </a:p>
      </dgm:t>
    </dgm:pt>
    <dgm:pt modelId="{87D1E433-2CE2-49A4-9890-E3D6593DB2AF}" type="sibTrans" cxnId="{14116B49-B3ED-40E8-9283-E9B3F110208B}">
      <dgm:prSet/>
      <dgm:spPr/>
      <dgm:t>
        <a:bodyPr/>
        <a:lstStyle/>
        <a:p>
          <a:endParaRPr lang="en-US"/>
        </a:p>
      </dgm:t>
    </dgm:pt>
    <dgm:pt modelId="{72934F91-706E-4847-AB9A-89241F2E75BF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Intel 80386 is a typical kind of pure CISC chip</a:t>
          </a:r>
          <a:endParaRPr lang="en-US" dirty="0"/>
        </a:p>
      </dgm:t>
    </dgm:pt>
    <dgm:pt modelId="{65FAA5C9-4096-4945-B2E4-AF27CC3E120A}" type="parTrans" cxnId="{50E8BFCB-A124-41A3-85B2-869EA115E735}">
      <dgm:prSet/>
      <dgm:spPr/>
      <dgm:t>
        <a:bodyPr/>
        <a:lstStyle/>
        <a:p>
          <a:endParaRPr lang="en-US"/>
        </a:p>
      </dgm:t>
    </dgm:pt>
    <dgm:pt modelId="{A36D90F2-47B5-41D0-8A34-73ACC1DCE79C}" type="sibTrans" cxnId="{50E8BFCB-A124-41A3-85B2-869EA115E735}">
      <dgm:prSet/>
      <dgm:spPr/>
      <dgm:t>
        <a:bodyPr/>
        <a:lstStyle/>
        <a:p>
          <a:endParaRPr lang="en-US"/>
        </a:p>
      </dgm:t>
    </dgm:pt>
    <dgm:pt modelId="{9FFDF168-1BC9-4CBD-A3EE-57F759541C6C}" type="pres">
      <dgm:prSet presAssocID="{5C0D7C3D-AC29-4331-8167-70D7F0D9B4BF}" presName="linearFlow" presStyleCnt="0">
        <dgm:presLayoutVars>
          <dgm:dir/>
          <dgm:resizeHandles val="exact"/>
        </dgm:presLayoutVars>
      </dgm:prSet>
      <dgm:spPr/>
    </dgm:pt>
    <dgm:pt modelId="{3C34D087-872F-495D-9958-CC2172CCED8E}" type="pres">
      <dgm:prSet presAssocID="{2951DAC1-265E-444B-8E3A-1A411E4B46CA}" presName="composite" presStyleCnt="0"/>
      <dgm:spPr/>
    </dgm:pt>
    <dgm:pt modelId="{65F3EDFF-3E90-4B57-94A8-2CB3D01B312D}" type="pres">
      <dgm:prSet presAssocID="{2951DAC1-265E-444B-8E3A-1A411E4B46CA}" presName="imgShp" presStyleLbl="fgImgPlace1" presStyleIdx="0" presStyleCnt="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27AB0BC-E42F-4C14-8BC5-BA58285AC8CE}" type="pres">
      <dgm:prSet presAssocID="{2951DAC1-265E-444B-8E3A-1A411E4B46CA}" presName="txShp" presStyleLbl="node1" presStyleIdx="0" presStyleCnt="2" custLinFactNeighborX="1509" custLinFactNeighborY="-43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F9F837-C6E0-41D2-BEFF-3898FBB8AC4D}" type="pres">
      <dgm:prSet presAssocID="{87D1E433-2CE2-49A4-9890-E3D6593DB2AF}" presName="spacing" presStyleCnt="0"/>
      <dgm:spPr/>
    </dgm:pt>
    <dgm:pt modelId="{EA82ABE8-B675-49D3-A261-0BBB22AD7019}" type="pres">
      <dgm:prSet presAssocID="{72934F91-706E-4847-AB9A-89241F2E75BF}" presName="composite" presStyleCnt="0"/>
      <dgm:spPr/>
    </dgm:pt>
    <dgm:pt modelId="{4898CA4A-CC7E-49AC-A61A-FFC6C66CC9A1}" type="pres">
      <dgm:prSet presAssocID="{72934F91-706E-4847-AB9A-89241F2E75BF}" presName="imgShp" presStyleLbl="fgImgPlace1" presStyleIdx="1" presStyleCnt="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79A1E4E-38DF-4975-A41D-E05EA0EB4165}" type="pres">
      <dgm:prSet presAssocID="{72934F91-706E-4847-AB9A-89241F2E75BF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E8BFCB-A124-41A3-85B2-869EA115E735}" srcId="{5C0D7C3D-AC29-4331-8167-70D7F0D9B4BF}" destId="{72934F91-706E-4847-AB9A-89241F2E75BF}" srcOrd="1" destOrd="0" parTransId="{65FAA5C9-4096-4945-B2E4-AF27CC3E120A}" sibTransId="{A36D90F2-47B5-41D0-8A34-73ACC1DCE79C}"/>
    <dgm:cxn modelId="{7C0D96FA-5B0C-41D9-84DE-13A5CAE69EB4}" type="presOf" srcId="{2951DAC1-265E-444B-8E3A-1A411E4B46CA}" destId="{027AB0BC-E42F-4C14-8BC5-BA58285AC8CE}" srcOrd="0" destOrd="0" presId="urn:microsoft.com/office/officeart/2005/8/layout/vList3"/>
    <dgm:cxn modelId="{14116B49-B3ED-40E8-9283-E9B3F110208B}" srcId="{5C0D7C3D-AC29-4331-8167-70D7F0D9B4BF}" destId="{2951DAC1-265E-444B-8E3A-1A411E4B46CA}" srcOrd="0" destOrd="0" parTransId="{1A496DAC-867C-4AE5-A467-FF8E6A6049C6}" sibTransId="{87D1E433-2CE2-49A4-9890-E3D6593DB2AF}"/>
    <dgm:cxn modelId="{85A862AD-CD58-4F91-B6A8-4F84984BDE6B}" type="presOf" srcId="{5C0D7C3D-AC29-4331-8167-70D7F0D9B4BF}" destId="{9FFDF168-1BC9-4CBD-A3EE-57F759541C6C}" srcOrd="0" destOrd="0" presId="urn:microsoft.com/office/officeart/2005/8/layout/vList3"/>
    <dgm:cxn modelId="{3333083B-20E5-46B2-ABDB-F0A2ADF4BAA4}" type="presOf" srcId="{72934F91-706E-4847-AB9A-89241F2E75BF}" destId="{C79A1E4E-38DF-4975-A41D-E05EA0EB4165}" srcOrd="0" destOrd="0" presId="urn:microsoft.com/office/officeart/2005/8/layout/vList3"/>
    <dgm:cxn modelId="{B3516F35-CDE2-4E1D-AF03-E4140448C91B}" type="presParOf" srcId="{9FFDF168-1BC9-4CBD-A3EE-57F759541C6C}" destId="{3C34D087-872F-495D-9958-CC2172CCED8E}" srcOrd="0" destOrd="0" presId="urn:microsoft.com/office/officeart/2005/8/layout/vList3"/>
    <dgm:cxn modelId="{DB3F95FE-BF98-4CDB-BD28-FD5DD1A581E5}" type="presParOf" srcId="{3C34D087-872F-495D-9958-CC2172CCED8E}" destId="{65F3EDFF-3E90-4B57-94A8-2CB3D01B312D}" srcOrd="0" destOrd="0" presId="urn:microsoft.com/office/officeart/2005/8/layout/vList3"/>
    <dgm:cxn modelId="{AEDFC225-4EC8-4094-BCBD-51C1A3C65A62}" type="presParOf" srcId="{3C34D087-872F-495D-9958-CC2172CCED8E}" destId="{027AB0BC-E42F-4C14-8BC5-BA58285AC8CE}" srcOrd="1" destOrd="0" presId="urn:microsoft.com/office/officeart/2005/8/layout/vList3"/>
    <dgm:cxn modelId="{A34A0EFD-8480-40D6-AC0D-5241947BE7AE}" type="presParOf" srcId="{9FFDF168-1BC9-4CBD-A3EE-57F759541C6C}" destId="{27F9F837-C6E0-41D2-BEFF-3898FBB8AC4D}" srcOrd="1" destOrd="0" presId="urn:microsoft.com/office/officeart/2005/8/layout/vList3"/>
    <dgm:cxn modelId="{56E24046-DD06-42A1-BAED-DB4FC29F30CB}" type="presParOf" srcId="{9FFDF168-1BC9-4CBD-A3EE-57F759541C6C}" destId="{EA82ABE8-B675-49D3-A261-0BBB22AD7019}" srcOrd="2" destOrd="0" presId="urn:microsoft.com/office/officeart/2005/8/layout/vList3"/>
    <dgm:cxn modelId="{C28F4F9B-D951-464F-B8E5-932197E63244}" type="presParOf" srcId="{EA82ABE8-B675-49D3-A261-0BBB22AD7019}" destId="{4898CA4A-CC7E-49AC-A61A-FFC6C66CC9A1}" srcOrd="0" destOrd="0" presId="urn:microsoft.com/office/officeart/2005/8/layout/vList3"/>
    <dgm:cxn modelId="{8A91FF8C-1E29-4FF0-876D-8765A479ED28}" type="presParOf" srcId="{EA82ABE8-B675-49D3-A261-0BBB22AD7019}" destId="{C79A1E4E-38DF-4975-A41D-E05EA0EB416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28310A-BE9E-4781-9EA2-88663F78B4F6}" type="doc">
      <dgm:prSet loTypeId="urn:microsoft.com/office/officeart/2005/8/layout/arrow6" loCatId="relationship" qsTypeId="urn:microsoft.com/office/officeart/2005/8/quickstyle/3d6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06EF905-08AF-4697-8433-0184503E5261}">
      <dgm:prSet phldrT="[Text]"/>
      <dgm:spPr/>
      <dgm:t>
        <a:bodyPr/>
        <a:lstStyle/>
        <a:p>
          <a:r>
            <a:rPr lang="en-US" dirty="0" smtClean="0"/>
            <a:t>CISC</a:t>
          </a:r>
          <a:endParaRPr lang="en-US" dirty="0"/>
        </a:p>
      </dgm:t>
    </dgm:pt>
    <dgm:pt modelId="{FA2B1731-B3CF-44EB-9FB6-AD328CDAEDC5}" type="parTrans" cxnId="{44DB692B-85BE-4A01-8F7C-AFE889267079}">
      <dgm:prSet/>
      <dgm:spPr/>
      <dgm:t>
        <a:bodyPr/>
        <a:lstStyle/>
        <a:p>
          <a:endParaRPr lang="en-US"/>
        </a:p>
      </dgm:t>
    </dgm:pt>
    <dgm:pt modelId="{A4B7F609-6930-440C-9D61-F5138E2E3D1D}" type="sibTrans" cxnId="{44DB692B-85BE-4A01-8F7C-AFE889267079}">
      <dgm:prSet/>
      <dgm:spPr/>
      <dgm:t>
        <a:bodyPr/>
        <a:lstStyle/>
        <a:p>
          <a:endParaRPr lang="en-US"/>
        </a:p>
      </dgm:t>
    </dgm:pt>
    <dgm:pt modelId="{00CD5210-1521-493B-888B-40CB36C61077}">
      <dgm:prSet phldrT="[Text]"/>
      <dgm:spPr/>
      <dgm:t>
        <a:bodyPr/>
        <a:lstStyle/>
        <a:p>
          <a:r>
            <a:rPr lang="en-US" dirty="0" smtClean="0"/>
            <a:t>RISC</a:t>
          </a:r>
          <a:endParaRPr lang="en-US" dirty="0"/>
        </a:p>
      </dgm:t>
    </dgm:pt>
    <dgm:pt modelId="{3A4C1F1C-4B2C-4269-AFED-C09B63083122}" type="sibTrans" cxnId="{44AC533A-CE6C-444C-9F6B-6DA237558AFD}">
      <dgm:prSet/>
      <dgm:spPr/>
      <dgm:t>
        <a:bodyPr/>
        <a:lstStyle/>
        <a:p>
          <a:endParaRPr lang="en-US"/>
        </a:p>
      </dgm:t>
    </dgm:pt>
    <dgm:pt modelId="{6831B03C-4682-4C09-87A9-2547CB723ABB}" type="parTrans" cxnId="{44AC533A-CE6C-444C-9F6B-6DA237558AFD}">
      <dgm:prSet/>
      <dgm:spPr/>
      <dgm:t>
        <a:bodyPr/>
        <a:lstStyle/>
        <a:p>
          <a:endParaRPr lang="en-US"/>
        </a:p>
      </dgm:t>
    </dgm:pt>
    <dgm:pt modelId="{9FD01D79-1747-4DA3-BC91-8CA1BCA09FE1}" type="pres">
      <dgm:prSet presAssocID="{CA28310A-BE9E-4781-9EA2-88663F78B4F6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F52150-4AA0-4B6C-B806-F3732D8CFBAD}" type="pres">
      <dgm:prSet presAssocID="{CA28310A-BE9E-4781-9EA2-88663F78B4F6}" presName="ribbon" presStyleLbl="node1" presStyleIdx="0" presStyleCnt="1" custLinFactNeighborX="-3939" custLinFactNeighborY="9091"/>
      <dgm:spPr/>
      <dgm:t>
        <a:bodyPr/>
        <a:lstStyle/>
        <a:p>
          <a:endParaRPr lang="en-US"/>
        </a:p>
      </dgm:t>
    </dgm:pt>
    <dgm:pt modelId="{7697A13D-4C6B-4859-BB00-02794CFB45F4}" type="pres">
      <dgm:prSet presAssocID="{CA28310A-BE9E-4781-9EA2-88663F78B4F6}" presName="lef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3CAF73-F2CF-41B8-B336-4115EEF8BB22}" type="pres">
      <dgm:prSet presAssocID="{CA28310A-BE9E-4781-9EA2-88663F78B4F6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BAC3EC4-4CAC-4870-ADE6-B3DC400CE3A5}" type="presOf" srcId="{D06EF905-08AF-4697-8433-0184503E5261}" destId="{7697A13D-4C6B-4859-BB00-02794CFB45F4}" srcOrd="0" destOrd="0" presId="urn:microsoft.com/office/officeart/2005/8/layout/arrow6"/>
    <dgm:cxn modelId="{733098E0-C167-4C30-A224-D3EFAAEBA1BE}" type="presOf" srcId="{00CD5210-1521-493B-888B-40CB36C61077}" destId="{BF3CAF73-F2CF-41B8-B336-4115EEF8BB22}" srcOrd="0" destOrd="0" presId="urn:microsoft.com/office/officeart/2005/8/layout/arrow6"/>
    <dgm:cxn modelId="{95E7F297-1B45-4833-9E0F-B41BA063ED7A}" type="presOf" srcId="{CA28310A-BE9E-4781-9EA2-88663F78B4F6}" destId="{9FD01D79-1747-4DA3-BC91-8CA1BCA09FE1}" srcOrd="0" destOrd="0" presId="urn:microsoft.com/office/officeart/2005/8/layout/arrow6"/>
    <dgm:cxn modelId="{44DB692B-85BE-4A01-8F7C-AFE889267079}" srcId="{CA28310A-BE9E-4781-9EA2-88663F78B4F6}" destId="{D06EF905-08AF-4697-8433-0184503E5261}" srcOrd="0" destOrd="0" parTransId="{FA2B1731-B3CF-44EB-9FB6-AD328CDAEDC5}" sibTransId="{A4B7F609-6930-440C-9D61-F5138E2E3D1D}"/>
    <dgm:cxn modelId="{44AC533A-CE6C-444C-9F6B-6DA237558AFD}" srcId="{CA28310A-BE9E-4781-9EA2-88663F78B4F6}" destId="{00CD5210-1521-493B-888B-40CB36C61077}" srcOrd="1" destOrd="0" parTransId="{6831B03C-4682-4C09-87A9-2547CB723ABB}" sibTransId="{3A4C1F1C-4B2C-4269-AFED-C09B63083122}"/>
    <dgm:cxn modelId="{A46C4EA5-3960-4AEF-B3A8-8BDD5B670BAE}" type="presParOf" srcId="{9FD01D79-1747-4DA3-BC91-8CA1BCA09FE1}" destId="{6DF52150-4AA0-4B6C-B806-F3732D8CFBAD}" srcOrd="0" destOrd="0" presId="urn:microsoft.com/office/officeart/2005/8/layout/arrow6"/>
    <dgm:cxn modelId="{79C13769-C516-4FA7-908B-607A08758E30}" type="presParOf" srcId="{9FD01D79-1747-4DA3-BC91-8CA1BCA09FE1}" destId="{7697A13D-4C6B-4859-BB00-02794CFB45F4}" srcOrd="1" destOrd="0" presId="urn:microsoft.com/office/officeart/2005/8/layout/arrow6"/>
    <dgm:cxn modelId="{01B24122-A8DB-44EB-B81F-D31A567ACCF2}" type="presParOf" srcId="{9FD01D79-1747-4DA3-BC91-8CA1BCA09FE1}" destId="{BF3CAF73-F2CF-41B8-B336-4115EEF8BB22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691ED0-2508-42D9-86E8-51BD464B1312}" type="doc">
      <dgm:prSet loTypeId="urn:microsoft.com/office/officeart/2005/8/layout/vList6" loCatId="list" qsTypeId="urn:microsoft.com/office/officeart/2005/8/quickstyle/simple5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78E0D23-4F76-48A4-91D8-D2DA86C52A72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RISC</a:t>
          </a:r>
          <a:endParaRPr lang="en-US" dirty="0"/>
        </a:p>
      </dgm:t>
    </dgm:pt>
    <dgm:pt modelId="{1088CEF1-B1FE-4591-9720-ECE9A1D52B3C}" type="parTrans" cxnId="{FC230B03-410E-4FF9-B7FA-88E854F05C4C}">
      <dgm:prSet/>
      <dgm:spPr/>
      <dgm:t>
        <a:bodyPr/>
        <a:lstStyle/>
        <a:p>
          <a:endParaRPr lang="en-US"/>
        </a:p>
      </dgm:t>
    </dgm:pt>
    <dgm:pt modelId="{01C0FA8F-1F84-4AF7-9F97-2684C3923D54}" type="sibTrans" cxnId="{FC230B03-410E-4FF9-B7FA-88E854F05C4C}">
      <dgm:prSet/>
      <dgm:spPr/>
      <dgm:t>
        <a:bodyPr/>
        <a:lstStyle/>
        <a:p>
          <a:endParaRPr lang="en-US"/>
        </a:p>
      </dgm:t>
    </dgm:pt>
    <dgm:pt modelId="{A605E1FE-94CA-4781-92B2-DFFFB7018EBB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569913" indent="-225425"/>
          <a:r>
            <a:rPr lang="en-US" sz="1350" dirty="0" smtClean="0">
              <a:latin typeface="+mn-lt"/>
              <a:cs typeface="Times New Roman" pitchFamily="18" charset="0"/>
            </a:rPr>
            <a:t>Simple primitive instructions and addressing modes.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1491A0FF-941D-45EC-92AB-F4006A3FAA7C}" type="parTrans" cxnId="{539FF1DB-F9A2-48A6-83A2-B0E9709B48F8}">
      <dgm:prSet/>
      <dgm:spPr/>
      <dgm:t>
        <a:bodyPr/>
        <a:lstStyle/>
        <a:p>
          <a:endParaRPr lang="en-US"/>
        </a:p>
      </dgm:t>
    </dgm:pt>
    <dgm:pt modelId="{7AB351E7-079F-4DB5-8FE2-42A762CF4079}" type="sibTrans" cxnId="{539FF1DB-F9A2-48A6-83A2-B0E9709B48F8}">
      <dgm:prSet/>
      <dgm:spPr/>
      <dgm:t>
        <a:bodyPr/>
        <a:lstStyle/>
        <a:p>
          <a:endParaRPr lang="en-US"/>
        </a:p>
      </dgm:t>
    </dgm:pt>
    <dgm:pt modelId="{AD91983A-C530-46BA-A340-ADADD05AD938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marL="576263" indent="-238125"/>
          <a:r>
            <a:rPr lang="en-US" sz="1350" dirty="0" smtClean="0">
              <a:latin typeface="+mn-lt"/>
              <a:cs typeface="Times New Roman" pitchFamily="18" charset="0"/>
            </a:rPr>
            <a:t>Instructions generally take more than 1 clock to execute.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6632F730-96D7-4F06-8EB3-8BEC7B7E7F6D}" type="parTrans" cxnId="{4F075F15-832B-46F0-9280-CC31C8126855}">
      <dgm:prSet/>
      <dgm:spPr/>
      <dgm:t>
        <a:bodyPr/>
        <a:lstStyle/>
        <a:p>
          <a:endParaRPr lang="en-US"/>
        </a:p>
      </dgm:t>
    </dgm:pt>
    <dgm:pt modelId="{EFCE9D87-4391-4FBF-B9AF-B4DD4010DF9A}" type="sibTrans" cxnId="{4F075F15-832B-46F0-9280-CC31C8126855}">
      <dgm:prSet/>
      <dgm:spPr/>
      <dgm:t>
        <a:bodyPr/>
        <a:lstStyle/>
        <a:p>
          <a:endParaRPr lang="en-US"/>
        </a:p>
      </dgm:t>
    </dgm:pt>
    <dgm:pt modelId="{76722269-ACB1-40E2-9FC8-B9276980A33F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marL="576263" indent="-238125"/>
          <a:r>
            <a:rPr lang="en-US" sz="1350" dirty="0" smtClean="0">
              <a:latin typeface="+mn-lt"/>
              <a:cs typeface="Times New Roman" pitchFamily="18" charset="0"/>
            </a:rPr>
            <a:t>Instructions of a variable size.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52ABFC16-9D79-4130-9728-8B2D978BC0F5}" type="parTrans" cxnId="{B20AAE0F-5C52-4E0A-A0A4-25B2599E1666}">
      <dgm:prSet/>
      <dgm:spPr/>
      <dgm:t>
        <a:bodyPr/>
        <a:lstStyle/>
        <a:p>
          <a:endParaRPr lang="en-US"/>
        </a:p>
      </dgm:t>
    </dgm:pt>
    <dgm:pt modelId="{329D1852-D9E1-443F-8B18-AF16FF27E039}" type="sibTrans" cxnId="{B20AAE0F-5C52-4E0A-A0A4-25B2599E1666}">
      <dgm:prSet/>
      <dgm:spPr/>
      <dgm:t>
        <a:bodyPr/>
        <a:lstStyle/>
        <a:p>
          <a:endParaRPr lang="en-US"/>
        </a:p>
      </dgm:t>
    </dgm:pt>
    <dgm:pt modelId="{9DFE2863-FC35-4A3D-93C8-D6F15C5F4573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marL="576263" indent="-238125">
            <a:tabLst>
              <a:tab pos="225425" algn="l"/>
            </a:tabLst>
          </a:pPr>
          <a:r>
            <a:rPr lang="en-US" sz="1350" dirty="0" smtClean="0">
              <a:latin typeface="+mn-lt"/>
              <a:cs typeface="Times New Roman" pitchFamily="18" charset="0"/>
            </a:rPr>
            <a:t>Instructions interface with memory in multiple mechanisms with complex addressing modes.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C5954075-14C8-4716-AB2B-909606B7CD87}" type="parTrans" cxnId="{D4E444A2-AE72-43FE-B9DB-CD5755EB3311}">
      <dgm:prSet/>
      <dgm:spPr/>
      <dgm:t>
        <a:bodyPr/>
        <a:lstStyle/>
        <a:p>
          <a:endParaRPr lang="en-US"/>
        </a:p>
      </dgm:t>
    </dgm:pt>
    <dgm:pt modelId="{5B97836D-849E-4021-AC9B-DA9388D1EE4C}" type="sibTrans" cxnId="{D4E444A2-AE72-43FE-B9DB-CD5755EB3311}">
      <dgm:prSet/>
      <dgm:spPr/>
      <dgm:t>
        <a:bodyPr/>
        <a:lstStyle/>
        <a:p>
          <a:endParaRPr lang="en-US"/>
        </a:p>
      </dgm:t>
    </dgm:pt>
    <dgm:pt modelId="{B7F02B6E-8676-434A-96D4-E80D8C1E7172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marL="576263" indent="-238125"/>
          <a:r>
            <a:rPr lang="en-US" sz="1350" dirty="0" smtClean="0">
              <a:latin typeface="+mn-lt"/>
              <a:cs typeface="Times New Roman" pitchFamily="18" charset="0"/>
            </a:rPr>
            <a:t>No pipelining.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B87B82E6-7A53-4DB1-9450-EC7473EA73A8}" type="parTrans" cxnId="{EA42852B-6D2E-471A-BD8E-9ED8F5A55102}">
      <dgm:prSet/>
      <dgm:spPr/>
      <dgm:t>
        <a:bodyPr/>
        <a:lstStyle/>
        <a:p>
          <a:endParaRPr lang="en-US"/>
        </a:p>
      </dgm:t>
    </dgm:pt>
    <dgm:pt modelId="{83ED501C-7025-4AC7-9F47-765C13164B0D}" type="sibTrans" cxnId="{EA42852B-6D2E-471A-BD8E-9ED8F5A55102}">
      <dgm:prSet/>
      <dgm:spPr/>
      <dgm:t>
        <a:bodyPr/>
        <a:lstStyle/>
        <a:p>
          <a:endParaRPr lang="en-US"/>
        </a:p>
      </dgm:t>
    </dgm:pt>
    <dgm:pt modelId="{A399603E-89D6-4EAD-86CE-06B1933DCF7E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marL="576263" indent="-238125"/>
          <a:r>
            <a:rPr lang="en-US" sz="1350" dirty="0" smtClean="0">
              <a:latin typeface="+mn-lt"/>
              <a:cs typeface="Times New Roman" pitchFamily="18" charset="0"/>
            </a:rPr>
            <a:t>Upward compatibility within a family.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4586D5C8-1947-41C2-B1DF-407F4C07B77B}" type="parTrans" cxnId="{25E43CAE-049E-485B-9D5C-B32DD194A75F}">
      <dgm:prSet/>
      <dgm:spPr/>
      <dgm:t>
        <a:bodyPr/>
        <a:lstStyle/>
        <a:p>
          <a:endParaRPr lang="en-US"/>
        </a:p>
      </dgm:t>
    </dgm:pt>
    <dgm:pt modelId="{5CBFFE7A-7919-404A-8A2B-62611D501E59}" type="sibTrans" cxnId="{25E43CAE-049E-485B-9D5C-B32DD194A75F}">
      <dgm:prSet/>
      <dgm:spPr/>
      <dgm:t>
        <a:bodyPr/>
        <a:lstStyle/>
        <a:p>
          <a:endParaRPr lang="en-US"/>
        </a:p>
      </dgm:t>
    </dgm:pt>
    <dgm:pt modelId="{906B6CEF-C31E-4961-8515-B7ADD283AFC3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marL="576263" indent="-238125"/>
          <a:r>
            <a:rPr lang="en-US" sz="1350" dirty="0" smtClean="0">
              <a:latin typeface="+mn-lt"/>
              <a:cs typeface="Times New Roman" pitchFamily="18" charset="0"/>
            </a:rPr>
            <a:t>Microcode control.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78697D34-4BE3-42C5-BBC3-E238F60DE038}" type="parTrans" cxnId="{2CB73FEE-1527-42D8-9D2D-BB776D9B03CD}">
      <dgm:prSet/>
      <dgm:spPr/>
      <dgm:t>
        <a:bodyPr/>
        <a:lstStyle/>
        <a:p>
          <a:endParaRPr lang="en-US"/>
        </a:p>
      </dgm:t>
    </dgm:pt>
    <dgm:pt modelId="{98335DAE-2D3F-471A-8CFF-2DB779BE9286}" type="sibTrans" cxnId="{2CB73FEE-1527-42D8-9D2D-BB776D9B03CD}">
      <dgm:prSet/>
      <dgm:spPr/>
      <dgm:t>
        <a:bodyPr/>
        <a:lstStyle/>
        <a:p>
          <a:endParaRPr lang="en-US"/>
        </a:p>
      </dgm:t>
    </dgm:pt>
    <dgm:pt modelId="{888DA1DC-9C99-4C8A-AEDF-B4D6D944B8E8}">
      <dgm:prSet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marL="576263" indent="-238125"/>
          <a:r>
            <a:rPr lang="en-US" sz="1350" dirty="0" smtClean="0">
              <a:latin typeface="+mn-lt"/>
              <a:cs typeface="Times New Roman" pitchFamily="18" charset="0"/>
            </a:rPr>
            <a:t>Work well with simpler compiler.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7CE24FFE-2E8F-4B17-98D5-9C9E202BF239}" type="parTrans" cxnId="{FFD19651-B1A6-48D6-9AAA-5F69CBB6A761}">
      <dgm:prSet/>
      <dgm:spPr/>
      <dgm:t>
        <a:bodyPr/>
        <a:lstStyle/>
        <a:p>
          <a:endParaRPr lang="en-US"/>
        </a:p>
      </dgm:t>
    </dgm:pt>
    <dgm:pt modelId="{0D6E2414-D4DD-4375-AB92-74576E9453C1}" type="sibTrans" cxnId="{FFD19651-B1A6-48D6-9AAA-5F69CBB6A761}">
      <dgm:prSet/>
      <dgm:spPr/>
      <dgm:t>
        <a:bodyPr/>
        <a:lstStyle/>
        <a:p>
          <a:endParaRPr lang="en-US"/>
        </a:p>
      </dgm:t>
    </dgm:pt>
    <dgm:pt modelId="{3A52BDE4-40D8-4AAF-9352-AA2861B93BD8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marL="576263" indent="-238125"/>
          <a:r>
            <a:rPr lang="en-US" sz="1350" dirty="0" smtClean="0">
              <a:latin typeface="+mn-lt"/>
              <a:cs typeface="Times New Roman" pitchFamily="18" charset="0"/>
            </a:rPr>
            <a:t>Richer instruction set, some simple, some very complex.</a:t>
          </a:r>
          <a:endParaRPr lang="en-US" sz="1350" dirty="0">
            <a:latin typeface="+mn-lt"/>
          </a:endParaRPr>
        </a:p>
      </dgm:t>
    </dgm:pt>
    <dgm:pt modelId="{F7CE73BE-750E-45E1-8C1C-1382730C6AB5}" type="parTrans" cxnId="{1245E7AF-99BC-44DE-B05B-3BC884519D33}">
      <dgm:prSet/>
      <dgm:spPr/>
      <dgm:t>
        <a:bodyPr/>
        <a:lstStyle/>
        <a:p>
          <a:endParaRPr lang="en-US"/>
        </a:p>
      </dgm:t>
    </dgm:pt>
    <dgm:pt modelId="{D0A34BEA-DF31-4CBC-8AFB-AD0AAD44924F}" type="sibTrans" cxnId="{1245E7AF-99BC-44DE-B05B-3BC884519D33}">
      <dgm:prSet/>
      <dgm:spPr/>
      <dgm:t>
        <a:bodyPr/>
        <a:lstStyle/>
        <a:p>
          <a:endParaRPr lang="en-US"/>
        </a:p>
      </dgm:t>
    </dgm:pt>
    <dgm:pt modelId="{D4EE9A71-614D-421B-A9ED-6ED3A7A8F692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569913" indent="-225425"/>
          <a:r>
            <a:rPr lang="en-US" sz="1350" dirty="0" smtClean="0">
              <a:latin typeface="+mn-lt"/>
              <a:cs typeface="Times New Roman" pitchFamily="18" charset="0"/>
            </a:rPr>
            <a:t>Instructions execute in one clock cycle.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9FD8558D-31C8-466C-8531-ACC088DB3F24}" type="parTrans" cxnId="{A4ACCC12-D1CE-475F-B9DD-BCFE6FF1FDD1}">
      <dgm:prSet/>
      <dgm:spPr/>
      <dgm:t>
        <a:bodyPr/>
        <a:lstStyle/>
        <a:p>
          <a:endParaRPr lang="en-US"/>
        </a:p>
      </dgm:t>
    </dgm:pt>
    <dgm:pt modelId="{9C0E1C0B-8F75-45F3-9EBE-52CCBB51855B}" type="sibTrans" cxnId="{A4ACCC12-D1CE-475F-B9DD-BCFE6FF1FDD1}">
      <dgm:prSet/>
      <dgm:spPr/>
      <dgm:t>
        <a:bodyPr/>
        <a:lstStyle/>
        <a:p>
          <a:endParaRPr lang="en-US"/>
        </a:p>
      </dgm:t>
    </dgm:pt>
    <dgm:pt modelId="{E138F5F6-1707-44DD-A142-D0E6546D368F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569913" indent="-225425"/>
          <a:r>
            <a:rPr lang="en-US" sz="1350" dirty="0" smtClean="0">
              <a:latin typeface="+mn-lt"/>
              <a:cs typeface="Times New Roman" pitchFamily="18" charset="0"/>
            </a:rPr>
            <a:t>Uniformed length instructions and fixed instruction format.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10032FD3-5B4C-42C9-8F8E-BE052AB36FE0}" type="parTrans" cxnId="{E2D0D7B1-3CB0-4643-8977-E3B3C4A11DC9}">
      <dgm:prSet/>
      <dgm:spPr/>
      <dgm:t>
        <a:bodyPr/>
        <a:lstStyle/>
        <a:p>
          <a:endParaRPr lang="en-US"/>
        </a:p>
      </dgm:t>
    </dgm:pt>
    <dgm:pt modelId="{8A331439-BE56-4942-9CDE-C93E8B7768E3}" type="sibTrans" cxnId="{E2D0D7B1-3CB0-4643-8977-E3B3C4A11DC9}">
      <dgm:prSet/>
      <dgm:spPr/>
      <dgm:t>
        <a:bodyPr/>
        <a:lstStyle/>
        <a:p>
          <a:endParaRPr lang="en-US"/>
        </a:p>
      </dgm:t>
    </dgm:pt>
    <dgm:pt modelId="{932F7957-53B3-4990-BBFF-8B96AEACDC8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569913" indent="-225425"/>
          <a:r>
            <a:rPr lang="en-US" sz="1350" dirty="0" smtClean="0">
              <a:latin typeface="+mn-lt"/>
              <a:cs typeface="Times New Roman" pitchFamily="18" charset="0"/>
            </a:rPr>
            <a:t>Instructions interface with memory via fixed mechanisms.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63375DC8-DCE0-49B0-A837-A598B66FEB2A}" type="parTrans" cxnId="{82EE4DEB-CAC5-4237-9CD2-95FC113B2AA5}">
      <dgm:prSet/>
      <dgm:spPr/>
      <dgm:t>
        <a:bodyPr/>
        <a:lstStyle/>
        <a:p>
          <a:endParaRPr lang="en-US"/>
        </a:p>
      </dgm:t>
    </dgm:pt>
    <dgm:pt modelId="{33FA06D8-F021-47B6-A840-B5A5317F9150}" type="sibTrans" cxnId="{82EE4DEB-CAC5-4237-9CD2-95FC113B2AA5}">
      <dgm:prSet/>
      <dgm:spPr/>
      <dgm:t>
        <a:bodyPr/>
        <a:lstStyle/>
        <a:p>
          <a:endParaRPr lang="en-US"/>
        </a:p>
      </dgm:t>
    </dgm:pt>
    <dgm:pt modelId="{BCEF6BE8-B477-4FA0-95A3-66EA90FAF21D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569913" indent="-225425"/>
          <a:r>
            <a:rPr lang="en-US" sz="1350" dirty="0" smtClean="0">
              <a:latin typeface="+mn-lt"/>
              <a:cs typeface="Times New Roman" pitchFamily="18" charset="0"/>
            </a:rPr>
            <a:t>Pipelining.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C5E830CF-A740-49A6-AF22-96DBFEE4DE23}" type="parTrans" cxnId="{7A2639F3-D74B-46A9-A1DE-93F14B93295C}">
      <dgm:prSet/>
      <dgm:spPr/>
      <dgm:t>
        <a:bodyPr/>
        <a:lstStyle/>
        <a:p>
          <a:endParaRPr lang="en-US"/>
        </a:p>
      </dgm:t>
    </dgm:pt>
    <dgm:pt modelId="{F69ABB4A-F57F-4910-B272-2BFD442338FD}" type="sibTrans" cxnId="{7A2639F3-D74B-46A9-A1DE-93F14B93295C}">
      <dgm:prSet/>
      <dgm:spPr/>
      <dgm:t>
        <a:bodyPr/>
        <a:lstStyle/>
        <a:p>
          <a:endParaRPr lang="en-US"/>
        </a:p>
      </dgm:t>
    </dgm:pt>
    <dgm:pt modelId="{4C66A4E4-BE2E-4E4F-9B2A-67C11C1B161E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569913" indent="-225425"/>
          <a:r>
            <a:rPr lang="en-US" sz="1350" dirty="0" smtClean="0">
              <a:latin typeface="+mn-lt"/>
              <a:cs typeface="Times New Roman" pitchFamily="18" charset="0"/>
            </a:rPr>
            <a:t>Instruction set is orthogonal (little overlapping of instruction functionality)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214C4CE1-EF66-4D8C-B1C2-3641BE572C5F}" type="parTrans" cxnId="{EBCD34C8-47BE-454E-BAC2-9281AC40C801}">
      <dgm:prSet/>
      <dgm:spPr/>
      <dgm:t>
        <a:bodyPr/>
        <a:lstStyle/>
        <a:p>
          <a:endParaRPr lang="en-US"/>
        </a:p>
      </dgm:t>
    </dgm:pt>
    <dgm:pt modelId="{41B2229D-DC25-477D-8E1E-50AA3C201496}" type="sibTrans" cxnId="{EBCD34C8-47BE-454E-BAC2-9281AC40C801}">
      <dgm:prSet/>
      <dgm:spPr/>
      <dgm:t>
        <a:bodyPr/>
        <a:lstStyle/>
        <a:p>
          <a:endParaRPr lang="en-US"/>
        </a:p>
      </dgm:t>
    </dgm:pt>
    <dgm:pt modelId="{C93FA984-2E90-4748-888B-7C90C0662A61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569913" indent="-225425"/>
          <a:r>
            <a:rPr lang="en-US" sz="1350" dirty="0" smtClean="0">
              <a:latin typeface="+mn-lt"/>
              <a:cs typeface="Times New Roman" pitchFamily="18" charset="0"/>
            </a:rPr>
            <a:t>Hardwired control.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AAA35382-EC56-4B83-AC21-23A47102ED27}" type="parTrans" cxnId="{C890BFE8-9987-4AE3-81E5-AB5451E3466E}">
      <dgm:prSet/>
      <dgm:spPr/>
      <dgm:t>
        <a:bodyPr/>
        <a:lstStyle/>
        <a:p>
          <a:endParaRPr lang="en-US"/>
        </a:p>
      </dgm:t>
    </dgm:pt>
    <dgm:pt modelId="{1FB576C1-7BB4-4BA5-BC35-B03E864E6FAE}" type="sibTrans" cxnId="{C890BFE8-9987-4AE3-81E5-AB5451E3466E}">
      <dgm:prSet/>
      <dgm:spPr/>
      <dgm:t>
        <a:bodyPr/>
        <a:lstStyle/>
        <a:p>
          <a:endParaRPr lang="en-US"/>
        </a:p>
      </dgm:t>
    </dgm:pt>
    <dgm:pt modelId="{F7DF442E-890F-4FD1-937F-B4809E0363D4}">
      <dgm:prSet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569913" indent="-225425"/>
          <a:r>
            <a:rPr lang="en-US" sz="1350" dirty="0" smtClean="0">
              <a:latin typeface="+mn-lt"/>
              <a:cs typeface="Times New Roman" pitchFamily="18" charset="0"/>
            </a:rPr>
            <a:t>Complexity pushed to the compiler.</a:t>
          </a:r>
          <a:endParaRPr lang="en-US" sz="1350" dirty="0">
            <a:latin typeface="+mn-lt"/>
            <a:cs typeface="Times New Roman" pitchFamily="18" charset="0"/>
          </a:endParaRPr>
        </a:p>
      </dgm:t>
    </dgm:pt>
    <dgm:pt modelId="{1D3CC7CF-8840-4D4D-91C2-99CDEE6AEA65}" type="parTrans" cxnId="{B2A6E97E-AB8E-46A2-A563-412B93E636A9}">
      <dgm:prSet/>
      <dgm:spPr/>
      <dgm:t>
        <a:bodyPr/>
        <a:lstStyle/>
        <a:p>
          <a:endParaRPr lang="en-US"/>
        </a:p>
      </dgm:t>
    </dgm:pt>
    <dgm:pt modelId="{DA461335-3C1B-442B-89D0-B070C33C4644}" type="sibTrans" cxnId="{B2A6E97E-AB8E-46A2-A563-412B93E636A9}">
      <dgm:prSet/>
      <dgm:spPr/>
      <dgm:t>
        <a:bodyPr/>
        <a:lstStyle/>
        <a:p>
          <a:endParaRPr lang="en-US"/>
        </a:p>
      </dgm:t>
    </dgm:pt>
    <dgm:pt modelId="{0A78CBE9-10D7-43C9-A97E-9DDAAC88BA6A}">
      <dgm:prSet phldrT="[Text]"/>
      <dgm:spPr/>
      <dgm:t>
        <a:bodyPr/>
        <a:lstStyle/>
        <a:p>
          <a:r>
            <a:rPr lang="en-US" dirty="0" smtClean="0"/>
            <a:t>CISC</a:t>
          </a:r>
          <a:endParaRPr lang="en-US" dirty="0"/>
        </a:p>
      </dgm:t>
    </dgm:pt>
    <dgm:pt modelId="{3287113B-D8FA-46E1-A24C-A21FDFD27811}" type="sibTrans" cxnId="{B9033D9A-1210-423A-826A-C151A54A73F0}">
      <dgm:prSet/>
      <dgm:spPr/>
      <dgm:t>
        <a:bodyPr/>
        <a:lstStyle/>
        <a:p>
          <a:endParaRPr lang="en-US"/>
        </a:p>
      </dgm:t>
    </dgm:pt>
    <dgm:pt modelId="{9DC7DB8C-3641-4F08-AC3F-262631CCF5C4}" type="parTrans" cxnId="{B9033D9A-1210-423A-826A-C151A54A73F0}">
      <dgm:prSet/>
      <dgm:spPr/>
      <dgm:t>
        <a:bodyPr/>
        <a:lstStyle/>
        <a:p>
          <a:endParaRPr lang="en-US"/>
        </a:p>
      </dgm:t>
    </dgm:pt>
    <dgm:pt modelId="{B47DA55B-9710-41EF-98AE-85652BE0A747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marL="344488" indent="-225425"/>
          <a:endParaRPr lang="en-US" sz="1400" dirty="0">
            <a:latin typeface="Times New Roman" pitchFamily="18" charset="0"/>
            <a:cs typeface="Times New Roman" pitchFamily="18" charset="0"/>
          </a:endParaRPr>
        </a:p>
      </dgm:t>
    </dgm:pt>
    <dgm:pt modelId="{08167B50-1FA2-427A-B4F8-9BE29A1A7BBD}" type="parTrans" cxnId="{1670F4B1-00E1-466B-AE94-6C2C580E56AD}">
      <dgm:prSet/>
      <dgm:spPr/>
      <dgm:t>
        <a:bodyPr/>
        <a:lstStyle/>
        <a:p>
          <a:endParaRPr lang="en-US"/>
        </a:p>
      </dgm:t>
    </dgm:pt>
    <dgm:pt modelId="{BE42D7C5-2D39-49A4-B62D-4AB7362EAAF9}" type="sibTrans" cxnId="{1670F4B1-00E1-466B-AE94-6C2C580E56AD}">
      <dgm:prSet/>
      <dgm:spPr/>
      <dgm:t>
        <a:bodyPr/>
        <a:lstStyle/>
        <a:p>
          <a:endParaRPr lang="en-US"/>
        </a:p>
      </dgm:t>
    </dgm:pt>
    <dgm:pt modelId="{B970DC6C-8722-42B3-89FC-289721467BCB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marL="465138" indent="-239713"/>
          <a:endParaRPr lang="en-US" sz="1400" dirty="0"/>
        </a:p>
      </dgm:t>
    </dgm:pt>
    <dgm:pt modelId="{A32407A7-9D17-4516-93A7-BB425CBF7FDE}" type="parTrans" cxnId="{7D53FA8F-881C-42F3-86C0-815B440DC87D}">
      <dgm:prSet/>
      <dgm:spPr/>
      <dgm:t>
        <a:bodyPr/>
        <a:lstStyle/>
        <a:p>
          <a:endParaRPr lang="en-US"/>
        </a:p>
      </dgm:t>
    </dgm:pt>
    <dgm:pt modelId="{716543BD-B34A-43F9-BEF4-DD56FE2992FE}" type="sibTrans" cxnId="{7D53FA8F-881C-42F3-86C0-815B440DC87D}">
      <dgm:prSet/>
      <dgm:spPr/>
      <dgm:t>
        <a:bodyPr/>
        <a:lstStyle/>
        <a:p>
          <a:endParaRPr lang="en-US"/>
        </a:p>
      </dgm:t>
    </dgm:pt>
    <dgm:pt modelId="{8095AC3A-7603-45DE-B4A6-38DA16477C0F}" type="pres">
      <dgm:prSet presAssocID="{EA691ED0-2508-42D9-86E8-51BD464B1312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7DB280-6DB6-48D5-A4B7-6AAB6F062CD9}" type="pres">
      <dgm:prSet presAssocID="{0A78CBE9-10D7-43C9-A97E-9DDAAC88BA6A}" presName="linNode" presStyleCnt="0"/>
      <dgm:spPr/>
      <dgm:t>
        <a:bodyPr/>
        <a:lstStyle/>
        <a:p>
          <a:endParaRPr lang="en-US"/>
        </a:p>
      </dgm:t>
    </dgm:pt>
    <dgm:pt modelId="{BFB20B67-DC03-490C-AE66-958C6B53A1E3}" type="pres">
      <dgm:prSet presAssocID="{0A78CBE9-10D7-43C9-A97E-9DDAAC88BA6A}" presName="parentShp" presStyleLbl="node1" presStyleIdx="0" presStyleCnt="2" custAng="0" custScaleX="58376" custScaleY="289636" custLinFactNeighborX="0" custLinFactNeighborY="88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57CD30-4712-400C-BB55-47294B0EC14D}" type="pres">
      <dgm:prSet presAssocID="{0A78CBE9-10D7-43C9-A97E-9DDAAC88BA6A}" presName="childShp" presStyleLbl="bgAccFollowNode1" presStyleIdx="0" presStyleCnt="2" custAng="0" custScaleX="111093" custScaleY="594715" custLinFactNeighborX="-4580" custLinFactNeighborY="100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AACB6F-97D6-4E7E-AE28-DAC50DC5728D}" type="pres">
      <dgm:prSet presAssocID="{3287113B-D8FA-46E1-A24C-A21FDFD27811}" presName="spacing" presStyleCnt="0"/>
      <dgm:spPr/>
      <dgm:t>
        <a:bodyPr/>
        <a:lstStyle/>
        <a:p>
          <a:endParaRPr lang="en-US"/>
        </a:p>
      </dgm:t>
    </dgm:pt>
    <dgm:pt modelId="{4F2AD764-B9CC-4070-855D-BCD023826ACC}" type="pres">
      <dgm:prSet presAssocID="{D78E0D23-4F76-48A4-91D8-D2DA86C52A72}" presName="linNode" presStyleCnt="0"/>
      <dgm:spPr/>
      <dgm:t>
        <a:bodyPr/>
        <a:lstStyle/>
        <a:p>
          <a:endParaRPr lang="en-US"/>
        </a:p>
      </dgm:t>
    </dgm:pt>
    <dgm:pt modelId="{5B525637-C7B2-48F2-9BD0-0FE70CF803B9}" type="pres">
      <dgm:prSet presAssocID="{D78E0D23-4F76-48A4-91D8-D2DA86C52A72}" presName="parentShp" presStyleLbl="node1" presStyleIdx="1" presStyleCnt="2" custAng="0" custScaleX="57638" custScaleY="308983" custLinFactNeighborX="5778" custLinFactNeighborY="2620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68AF8-BFCE-4C2E-85CC-8304CE314128}" type="pres">
      <dgm:prSet presAssocID="{D78E0D23-4F76-48A4-91D8-D2DA86C52A72}" presName="childShp" presStyleLbl="bgAccFollowNode1" presStyleIdx="1" presStyleCnt="2" custAng="0" custScaleX="114063" custScaleY="608928" custLinFactNeighborX="4394" custLinFactNeighborY="134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53FA8F-881C-42F3-86C0-815B440DC87D}" srcId="{0A78CBE9-10D7-43C9-A97E-9DDAAC88BA6A}" destId="{B970DC6C-8722-42B3-89FC-289721467BCB}" srcOrd="0" destOrd="0" parTransId="{A32407A7-9D17-4516-93A7-BB425CBF7FDE}" sibTransId="{716543BD-B34A-43F9-BEF4-DD56FE2992FE}"/>
    <dgm:cxn modelId="{FC230B03-410E-4FF9-B7FA-88E854F05C4C}" srcId="{EA691ED0-2508-42D9-86E8-51BD464B1312}" destId="{D78E0D23-4F76-48A4-91D8-D2DA86C52A72}" srcOrd="1" destOrd="0" parTransId="{1088CEF1-B1FE-4591-9720-ECE9A1D52B3C}" sibTransId="{01C0FA8F-1F84-4AF7-9F97-2684C3923D54}"/>
    <dgm:cxn modelId="{68B1DE52-4973-4F85-9F01-7187A3D80C09}" type="presOf" srcId="{B970DC6C-8722-42B3-89FC-289721467BCB}" destId="{F157CD30-4712-400C-BB55-47294B0EC14D}" srcOrd="0" destOrd="0" presId="urn:microsoft.com/office/officeart/2005/8/layout/vList6"/>
    <dgm:cxn modelId="{A4ACCC12-D1CE-475F-B9DD-BCFE6FF1FDD1}" srcId="{D78E0D23-4F76-48A4-91D8-D2DA86C52A72}" destId="{D4EE9A71-614D-421B-A9ED-6ED3A7A8F692}" srcOrd="2" destOrd="0" parTransId="{9FD8558D-31C8-466C-8531-ACC088DB3F24}" sibTransId="{9C0E1C0B-8F75-45F3-9EBE-52CCBB51855B}"/>
    <dgm:cxn modelId="{D6327DF4-32C5-4AC9-9798-6692EF34A8F4}" type="presOf" srcId="{76722269-ACB1-40E2-9FC8-B9276980A33F}" destId="{F157CD30-4712-400C-BB55-47294B0EC14D}" srcOrd="0" destOrd="3" presId="urn:microsoft.com/office/officeart/2005/8/layout/vList6"/>
    <dgm:cxn modelId="{A7B2000A-3B9B-435D-BB83-898A32E6BACF}" type="presOf" srcId="{906B6CEF-C31E-4961-8515-B7ADD283AFC3}" destId="{F157CD30-4712-400C-BB55-47294B0EC14D}" srcOrd="0" destOrd="7" presId="urn:microsoft.com/office/officeart/2005/8/layout/vList6"/>
    <dgm:cxn modelId="{EA42852B-6D2E-471A-BD8E-9ED8F5A55102}" srcId="{0A78CBE9-10D7-43C9-A97E-9DDAAC88BA6A}" destId="{B7F02B6E-8676-434A-96D4-E80D8C1E7172}" srcOrd="5" destOrd="0" parTransId="{B87B82E6-7A53-4DB1-9450-EC7473EA73A8}" sibTransId="{83ED501C-7025-4AC7-9F47-765C13164B0D}"/>
    <dgm:cxn modelId="{E2D0D7B1-3CB0-4643-8977-E3B3C4A11DC9}" srcId="{D78E0D23-4F76-48A4-91D8-D2DA86C52A72}" destId="{E138F5F6-1707-44DD-A142-D0E6546D368F}" srcOrd="3" destOrd="0" parTransId="{10032FD3-5B4C-42C9-8F8E-BE052AB36FE0}" sibTransId="{8A331439-BE56-4942-9CDE-C93E8B7768E3}"/>
    <dgm:cxn modelId="{FFD19651-B1A6-48D6-9AAA-5F69CBB6A761}" srcId="{0A78CBE9-10D7-43C9-A97E-9DDAAC88BA6A}" destId="{888DA1DC-9C99-4C8A-AEDF-B4D6D944B8E8}" srcOrd="8" destOrd="0" parTransId="{7CE24FFE-2E8F-4B17-98D5-9C9E202BF239}" sibTransId="{0D6E2414-D4DD-4375-AB92-74576E9453C1}"/>
    <dgm:cxn modelId="{7881D1DE-F9AD-4240-AB9C-4F96436C04CE}" type="presOf" srcId="{932F7957-53B3-4990-BBFF-8B96AEACDC84}" destId="{AD268AF8-BFCE-4C2E-85CC-8304CE314128}" srcOrd="0" destOrd="4" presId="urn:microsoft.com/office/officeart/2005/8/layout/vList6"/>
    <dgm:cxn modelId="{2CB73FEE-1527-42D8-9D2D-BB776D9B03CD}" srcId="{0A78CBE9-10D7-43C9-A97E-9DDAAC88BA6A}" destId="{906B6CEF-C31E-4961-8515-B7ADD283AFC3}" srcOrd="7" destOrd="0" parTransId="{78697D34-4BE3-42C5-BBC3-E238F60DE038}" sibTransId="{98335DAE-2D3F-471A-8CFF-2DB779BE9286}"/>
    <dgm:cxn modelId="{82EE4DEB-CAC5-4237-9CD2-95FC113B2AA5}" srcId="{D78E0D23-4F76-48A4-91D8-D2DA86C52A72}" destId="{932F7957-53B3-4990-BBFF-8B96AEACDC84}" srcOrd="4" destOrd="0" parTransId="{63375DC8-DCE0-49B0-A837-A598B66FEB2A}" sibTransId="{33FA06D8-F021-47B6-A840-B5A5317F9150}"/>
    <dgm:cxn modelId="{7A2639F3-D74B-46A9-A1DE-93F14B93295C}" srcId="{D78E0D23-4F76-48A4-91D8-D2DA86C52A72}" destId="{BCEF6BE8-B477-4FA0-95A3-66EA90FAF21D}" srcOrd="5" destOrd="0" parTransId="{C5E830CF-A740-49A6-AF22-96DBFEE4DE23}" sibTransId="{F69ABB4A-F57F-4910-B272-2BFD442338FD}"/>
    <dgm:cxn modelId="{DA2A6512-220E-4369-AD64-ECB31869F8AD}" type="presOf" srcId="{A605E1FE-94CA-4781-92B2-DFFFB7018EBB}" destId="{AD268AF8-BFCE-4C2E-85CC-8304CE314128}" srcOrd="0" destOrd="1" presId="urn:microsoft.com/office/officeart/2005/8/layout/vList6"/>
    <dgm:cxn modelId="{D4E444A2-AE72-43FE-B9DB-CD5755EB3311}" srcId="{0A78CBE9-10D7-43C9-A97E-9DDAAC88BA6A}" destId="{9DFE2863-FC35-4A3D-93C8-D6F15C5F4573}" srcOrd="4" destOrd="0" parTransId="{C5954075-14C8-4716-AB2B-909606B7CD87}" sibTransId="{5B97836D-849E-4021-AC9B-DA9388D1EE4C}"/>
    <dgm:cxn modelId="{B2A6E97E-AB8E-46A2-A563-412B93E636A9}" srcId="{D78E0D23-4F76-48A4-91D8-D2DA86C52A72}" destId="{F7DF442E-890F-4FD1-937F-B4809E0363D4}" srcOrd="8" destOrd="0" parTransId="{1D3CC7CF-8840-4D4D-91C2-99CDEE6AEA65}" sibTransId="{DA461335-3C1B-442B-89D0-B070C33C4644}"/>
    <dgm:cxn modelId="{C0E7F0A7-6F08-4D9B-A59E-EC4F080B5C85}" type="presOf" srcId="{A399603E-89D6-4EAD-86CE-06B1933DCF7E}" destId="{F157CD30-4712-400C-BB55-47294B0EC14D}" srcOrd="0" destOrd="6" presId="urn:microsoft.com/office/officeart/2005/8/layout/vList6"/>
    <dgm:cxn modelId="{7C5717F3-3ECE-428F-8D23-2A5DD00CB587}" type="presOf" srcId="{E138F5F6-1707-44DD-A142-D0E6546D368F}" destId="{AD268AF8-BFCE-4C2E-85CC-8304CE314128}" srcOrd="0" destOrd="3" presId="urn:microsoft.com/office/officeart/2005/8/layout/vList6"/>
    <dgm:cxn modelId="{B9033D9A-1210-423A-826A-C151A54A73F0}" srcId="{EA691ED0-2508-42D9-86E8-51BD464B1312}" destId="{0A78CBE9-10D7-43C9-A97E-9DDAAC88BA6A}" srcOrd="0" destOrd="0" parTransId="{9DC7DB8C-3641-4F08-AC3F-262631CCF5C4}" sibTransId="{3287113B-D8FA-46E1-A24C-A21FDFD27811}"/>
    <dgm:cxn modelId="{29A10B65-5D45-4A65-86C6-75781E1B7F46}" type="presOf" srcId="{EA691ED0-2508-42D9-86E8-51BD464B1312}" destId="{8095AC3A-7603-45DE-B4A6-38DA16477C0F}" srcOrd="0" destOrd="0" presId="urn:microsoft.com/office/officeart/2005/8/layout/vList6"/>
    <dgm:cxn modelId="{C890BFE8-9987-4AE3-81E5-AB5451E3466E}" srcId="{D78E0D23-4F76-48A4-91D8-D2DA86C52A72}" destId="{C93FA984-2E90-4748-888B-7C90C0662A61}" srcOrd="7" destOrd="0" parTransId="{AAA35382-EC56-4B83-AC21-23A47102ED27}" sibTransId="{1FB576C1-7BB4-4BA5-BC35-B03E864E6FAE}"/>
    <dgm:cxn modelId="{B20AAE0F-5C52-4E0A-A0A4-25B2599E1666}" srcId="{0A78CBE9-10D7-43C9-A97E-9DDAAC88BA6A}" destId="{76722269-ACB1-40E2-9FC8-B9276980A33F}" srcOrd="3" destOrd="0" parTransId="{52ABFC16-9D79-4130-9728-8B2D978BC0F5}" sibTransId="{329D1852-D9E1-443F-8B18-AF16FF27E039}"/>
    <dgm:cxn modelId="{C36CB58D-6D79-40D4-876B-88E773552B86}" type="presOf" srcId="{4C66A4E4-BE2E-4E4F-9B2A-67C11C1B161E}" destId="{AD268AF8-BFCE-4C2E-85CC-8304CE314128}" srcOrd="0" destOrd="6" presId="urn:microsoft.com/office/officeart/2005/8/layout/vList6"/>
    <dgm:cxn modelId="{255DA638-DD03-4336-B94A-8E35F2BCD8FA}" type="presOf" srcId="{3A52BDE4-40D8-4AAF-9352-AA2861B93BD8}" destId="{F157CD30-4712-400C-BB55-47294B0EC14D}" srcOrd="0" destOrd="1" presId="urn:microsoft.com/office/officeart/2005/8/layout/vList6"/>
    <dgm:cxn modelId="{539FF1DB-F9A2-48A6-83A2-B0E9709B48F8}" srcId="{D78E0D23-4F76-48A4-91D8-D2DA86C52A72}" destId="{A605E1FE-94CA-4781-92B2-DFFFB7018EBB}" srcOrd="1" destOrd="0" parTransId="{1491A0FF-941D-45EC-92AB-F4006A3FAA7C}" sibTransId="{7AB351E7-079F-4DB5-8FE2-42A762CF4079}"/>
    <dgm:cxn modelId="{78DC08AD-64C0-4413-B1D2-18E4A0AB0F34}" type="presOf" srcId="{888DA1DC-9C99-4C8A-AEDF-B4D6D944B8E8}" destId="{F157CD30-4712-400C-BB55-47294B0EC14D}" srcOrd="0" destOrd="8" presId="urn:microsoft.com/office/officeart/2005/8/layout/vList6"/>
    <dgm:cxn modelId="{7E2402D3-E922-4E22-A241-5234DC190B58}" type="presOf" srcId="{D78E0D23-4F76-48A4-91D8-D2DA86C52A72}" destId="{5B525637-C7B2-48F2-9BD0-0FE70CF803B9}" srcOrd="0" destOrd="0" presId="urn:microsoft.com/office/officeart/2005/8/layout/vList6"/>
    <dgm:cxn modelId="{25E43CAE-049E-485B-9D5C-B32DD194A75F}" srcId="{0A78CBE9-10D7-43C9-A97E-9DDAAC88BA6A}" destId="{A399603E-89D6-4EAD-86CE-06B1933DCF7E}" srcOrd="6" destOrd="0" parTransId="{4586D5C8-1947-41C2-B1DF-407F4C07B77B}" sibTransId="{5CBFFE7A-7919-404A-8A2B-62611D501E59}"/>
    <dgm:cxn modelId="{4F075F15-832B-46F0-9280-CC31C8126855}" srcId="{0A78CBE9-10D7-43C9-A97E-9DDAAC88BA6A}" destId="{AD91983A-C530-46BA-A340-ADADD05AD938}" srcOrd="2" destOrd="0" parTransId="{6632F730-96D7-4F06-8EB3-8BEC7B7E7F6D}" sibTransId="{EFCE9D87-4391-4FBF-B9AF-B4DD4010DF9A}"/>
    <dgm:cxn modelId="{051FDF56-77B8-453B-A106-2D4C8BC6F3D7}" type="presOf" srcId="{D4EE9A71-614D-421B-A9ED-6ED3A7A8F692}" destId="{AD268AF8-BFCE-4C2E-85CC-8304CE314128}" srcOrd="0" destOrd="2" presId="urn:microsoft.com/office/officeart/2005/8/layout/vList6"/>
    <dgm:cxn modelId="{C6F058B4-D380-47D6-B385-C3993F3358BE}" type="presOf" srcId="{9DFE2863-FC35-4A3D-93C8-D6F15C5F4573}" destId="{F157CD30-4712-400C-BB55-47294B0EC14D}" srcOrd="0" destOrd="4" presId="urn:microsoft.com/office/officeart/2005/8/layout/vList6"/>
    <dgm:cxn modelId="{BBBADF96-F81E-43DC-9787-DF706D36E1EB}" type="presOf" srcId="{AD91983A-C530-46BA-A340-ADADD05AD938}" destId="{F157CD30-4712-400C-BB55-47294B0EC14D}" srcOrd="0" destOrd="2" presId="urn:microsoft.com/office/officeart/2005/8/layout/vList6"/>
    <dgm:cxn modelId="{8610FA5A-41EA-46BF-A00C-33B1B34A0294}" type="presOf" srcId="{BCEF6BE8-B477-4FA0-95A3-66EA90FAF21D}" destId="{AD268AF8-BFCE-4C2E-85CC-8304CE314128}" srcOrd="0" destOrd="5" presId="urn:microsoft.com/office/officeart/2005/8/layout/vList6"/>
    <dgm:cxn modelId="{582E431F-B95C-4374-B01F-97C4524216B7}" type="presOf" srcId="{C93FA984-2E90-4748-888B-7C90C0662A61}" destId="{AD268AF8-BFCE-4C2E-85CC-8304CE314128}" srcOrd="0" destOrd="7" presId="urn:microsoft.com/office/officeart/2005/8/layout/vList6"/>
    <dgm:cxn modelId="{765997E7-3873-43F1-8337-65841022C557}" type="presOf" srcId="{B7F02B6E-8676-434A-96D4-E80D8C1E7172}" destId="{F157CD30-4712-400C-BB55-47294B0EC14D}" srcOrd="0" destOrd="5" presId="urn:microsoft.com/office/officeart/2005/8/layout/vList6"/>
    <dgm:cxn modelId="{5CA70E0E-040A-44B2-8812-DF454AF01592}" type="presOf" srcId="{F7DF442E-890F-4FD1-937F-B4809E0363D4}" destId="{AD268AF8-BFCE-4C2E-85CC-8304CE314128}" srcOrd="0" destOrd="8" presId="urn:microsoft.com/office/officeart/2005/8/layout/vList6"/>
    <dgm:cxn modelId="{EBCD34C8-47BE-454E-BAC2-9281AC40C801}" srcId="{D78E0D23-4F76-48A4-91D8-D2DA86C52A72}" destId="{4C66A4E4-BE2E-4E4F-9B2A-67C11C1B161E}" srcOrd="6" destOrd="0" parTransId="{214C4CE1-EF66-4D8C-B1C2-3641BE572C5F}" sibTransId="{41B2229D-DC25-477D-8E1E-50AA3C201496}"/>
    <dgm:cxn modelId="{4BC5055F-6C43-446E-A43B-D553AB05F2E6}" type="presOf" srcId="{0A78CBE9-10D7-43C9-A97E-9DDAAC88BA6A}" destId="{BFB20B67-DC03-490C-AE66-958C6B53A1E3}" srcOrd="0" destOrd="0" presId="urn:microsoft.com/office/officeart/2005/8/layout/vList6"/>
    <dgm:cxn modelId="{1670F4B1-00E1-466B-AE94-6C2C580E56AD}" srcId="{D78E0D23-4F76-48A4-91D8-D2DA86C52A72}" destId="{B47DA55B-9710-41EF-98AE-85652BE0A747}" srcOrd="0" destOrd="0" parTransId="{08167B50-1FA2-427A-B4F8-9BE29A1A7BBD}" sibTransId="{BE42D7C5-2D39-49A4-B62D-4AB7362EAAF9}"/>
    <dgm:cxn modelId="{B2E9753D-175A-4C16-ABAD-960675749587}" type="presOf" srcId="{B47DA55B-9710-41EF-98AE-85652BE0A747}" destId="{AD268AF8-BFCE-4C2E-85CC-8304CE314128}" srcOrd="0" destOrd="0" presId="urn:microsoft.com/office/officeart/2005/8/layout/vList6"/>
    <dgm:cxn modelId="{1245E7AF-99BC-44DE-B05B-3BC884519D33}" srcId="{0A78CBE9-10D7-43C9-A97E-9DDAAC88BA6A}" destId="{3A52BDE4-40D8-4AAF-9352-AA2861B93BD8}" srcOrd="1" destOrd="0" parTransId="{F7CE73BE-750E-45E1-8C1C-1382730C6AB5}" sibTransId="{D0A34BEA-DF31-4CBC-8AFB-AD0AAD44924F}"/>
    <dgm:cxn modelId="{43435877-7BD8-4CBF-9027-59A7C31D2D99}" type="presParOf" srcId="{8095AC3A-7603-45DE-B4A6-38DA16477C0F}" destId="{9C7DB280-6DB6-48D5-A4B7-6AAB6F062CD9}" srcOrd="0" destOrd="0" presId="urn:microsoft.com/office/officeart/2005/8/layout/vList6"/>
    <dgm:cxn modelId="{AEC7ABFD-21DD-4C55-A7D7-5453A6BDD1A7}" type="presParOf" srcId="{9C7DB280-6DB6-48D5-A4B7-6AAB6F062CD9}" destId="{BFB20B67-DC03-490C-AE66-958C6B53A1E3}" srcOrd="0" destOrd="0" presId="urn:microsoft.com/office/officeart/2005/8/layout/vList6"/>
    <dgm:cxn modelId="{52BDB97E-4BEC-4E31-8FF4-5342F13E55AA}" type="presParOf" srcId="{9C7DB280-6DB6-48D5-A4B7-6AAB6F062CD9}" destId="{F157CD30-4712-400C-BB55-47294B0EC14D}" srcOrd="1" destOrd="0" presId="urn:microsoft.com/office/officeart/2005/8/layout/vList6"/>
    <dgm:cxn modelId="{3F033989-9634-4979-835D-B27456266557}" type="presParOf" srcId="{8095AC3A-7603-45DE-B4A6-38DA16477C0F}" destId="{51AACB6F-97D6-4E7E-AE28-DAC50DC5728D}" srcOrd="1" destOrd="0" presId="urn:microsoft.com/office/officeart/2005/8/layout/vList6"/>
    <dgm:cxn modelId="{E41C299D-6564-4E50-93B8-5D2608F29FC5}" type="presParOf" srcId="{8095AC3A-7603-45DE-B4A6-38DA16477C0F}" destId="{4F2AD764-B9CC-4070-855D-BCD023826ACC}" srcOrd="2" destOrd="0" presId="urn:microsoft.com/office/officeart/2005/8/layout/vList6"/>
    <dgm:cxn modelId="{3C026C1E-1E1C-4C5B-9E69-8146A17A5BFF}" type="presParOf" srcId="{4F2AD764-B9CC-4070-855D-BCD023826ACC}" destId="{5B525637-C7B2-48F2-9BD0-0FE70CF803B9}" srcOrd="0" destOrd="0" presId="urn:microsoft.com/office/officeart/2005/8/layout/vList6"/>
    <dgm:cxn modelId="{06161D44-AD7A-44E6-AFDA-BC0F3E8D5D6F}" type="presParOf" srcId="{4F2AD764-B9CC-4070-855D-BCD023826ACC}" destId="{AD268AF8-BFCE-4C2E-85CC-8304CE314128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7DA275-337F-4374-B6EB-85D195C32780}" type="doc">
      <dgm:prSet loTypeId="urn:microsoft.com/office/officeart/2005/8/layout/target3" loCatId="relationship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20F457A-4D59-4D88-B196-4804E1F37AA2}">
      <dgm:prSet phldrT="[Text]" custT="1"/>
      <dgm:spPr/>
      <dgm:t>
        <a:bodyPr/>
        <a:lstStyle/>
        <a:p>
          <a:pPr algn="l"/>
          <a:r>
            <a:rPr lang="en-US" sz="1800" b="1" dirty="0" smtClean="0"/>
            <a:t>Advance CISC</a:t>
          </a:r>
          <a:endParaRPr lang="en-US" sz="1800" b="1" dirty="0"/>
        </a:p>
      </dgm:t>
    </dgm:pt>
    <dgm:pt modelId="{D7649F95-D061-4E3C-AFDB-CE0C0BD518E7}" type="parTrans" cxnId="{1F078C01-5B5F-4F6D-BFC9-5805760E20EB}">
      <dgm:prSet/>
      <dgm:spPr/>
      <dgm:t>
        <a:bodyPr/>
        <a:lstStyle/>
        <a:p>
          <a:endParaRPr lang="en-US"/>
        </a:p>
      </dgm:t>
    </dgm:pt>
    <dgm:pt modelId="{C281F666-6F6A-4DD4-A3CB-AA6297ABF9C9}" type="sibTrans" cxnId="{1F078C01-5B5F-4F6D-BFC9-5805760E20EB}">
      <dgm:prSet/>
      <dgm:spPr/>
      <dgm:t>
        <a:bodyPr/>
        <a:lstStyle/>
        <a:p>
          <a:endParaRPr lang="en-US"/>
        </a:p>
      </dgm:t>
    </dgm:pt>
    <dgm:pt modelId="{0B13C8C9-DB51-49F4-8F44-F903DCFD61F1}">
      <dgm:prSet phldrT="[Text]" custT="1"/>
      <dgm:spPr/>
      <dgm:t>
        <a:bodyPr/>
        <a:lstStyle/>
        <a:p>
          <a:r>
            <a:rPr lang="en-US" sz="1600" dirty="0" smtClean="0">
              <a:ln>
                <a:noFill/>
              </a:ln>
              <a:effectLst/>
            </a:rPr>
            <a:t>Segmented memory model</a:t>
          </a:r>
          <a:endParaRPr lang="en-US" sz="1600" dirty="0">
            <a:ln>
              <a:noFill/>
            </a:ln>
            <a:effectLst/>
          </a:endParaRPr>
        </a:p>
      </dgm:t>
    </dgm:pt>
    <dgm:pt modelId="{B1F53BC5-8F17-4AE4-AE2D-B428ADE2FDCC}" type="parTrans" cxnId="{61EC435F-B0ED-486F-926A-E8E0EC7D6108}">
      <dgm:prSet/>
      <dgm:spPr/>
      <dgm:t>
        <a:bodyPr/>
        <a:lstStyle/>
        <a:p>
          <a:endParaRPr lang="en-US"/>
        </a:p>
      </dgm:t>
    </dgm:pt>
    <dgm:pt modelId="{2993CE00-E787-444E-94E4-80B0E09BD875}" type="sibTrans" cxnId="{61EC435F-B0ED-486F-926A-E8E0EC7D6108}">
      <dgm:prSet/>
      <dgm:spPr/>
      <dgm:t>
        <a:bodyPr/>
        <a:lstStyle/>
        <a:p>
          <a:endParaRPr lang="en-US"/>
        </a:p>
      </dgm:t>
    </dgm:pt>
    <dgm:pt modelId="{0C54A06D-80B3-43AC-AE0E-47528D9AF405}">
      <dgm:prSet phldrT="[Text]" custT="1"/>
      <dgm:spPr/>
      <dgm:t>
        <a:bodyPr/>
        <a:lstStyle/>
        <a:p>
          <a:pPr algn="l"/>
          <a:r>
            <a:rPr lang="en-US" sz="1800" b="1" dirty="0" smtClean="0"/>
            <a:t>Advance RISC</a:t>
          </a:r>
          <a:endParaRPr lang="en-US" sz="1800" dirty="0"/>
        </a:p>
      </dgm:t>
    </dgm:pt>
    <dgm:pt modelId="{D6BA7176-936D-4014-BC0F-EEBFD6A6B2AD}" type="parTrans" cxnId="{F2DEC9D6-903C-4F82-8963-FE4D10DB56C4}">
      <dgm:prSet/>
      <dgm:spPr/>
      <dgm:t>
        <a:bodyPr/>
        <a:lstStyle/>
        <a:p>
          <a:endParaRPr lang="en-US"/>
        </a:p>
      </dgm:t>
    </dgm:pt>
    <dgm:pt modelId="{F078BAA9-CB2B-45EA-85CD-820D8ABA4D01}" type="sibTrans" cxnId="{F2DEC9D6-903C-4F82-8963-FE4D10DB56C4}">
      <dgm:prSet/>
      <dgm:spPr/>
      <dgm:t>
        <a:bodyPr/>
        <a:lstStyle/>
        <a:p>
          <a:endParaRPr lang="en-US"/>
        </a:p>
      </dgm:t>
    </dgm:pt>
    <dgm:pt modelId="{AC14D631-A315-47FD-85DB-05EC8D5B39AF}">
      <dgm:prSet phldrT="[Text]" custT="1"/>
      <dgm:spPr/>
      <dgm:t>
        <a:bodyPr/>
        <a:lstStyle/>
        <a:p>
          <a:r>
            <a:rPr lang="en-US" sz="1600" dirty="0" smtClean="0"/>
            <a:t>Superscalar and out-of-order execution</a:t>
          </a:r>
          <a:endParaRPr lang="en-US" sz="1600" dirty="0"/>
        </a:p>
      </dgm:t>
    </dgm:pt>
    <dgm:pt modelId="{A6C6F364-B250-4537-9993-42845A9A460A}" type="parTrans" cxnId="{077B6511-9D87-4651-A9C5-DCDE3BB72705}">
      <dgm:prSet/>
      <dgm:spPr/>
      <dgm:t>
        <a:bodyPr/>
        <a:lstStyle/>
        <a:p>
          <a:endParaRPr lang="en-US"/>
        </a:p>
      </dgm:t>
    </dgm:pt>
    <dgm:pt modelId="{08CEC4AE-43C3-46CD-974C-C305381BCB0C}" type="sibTrans" cxnId="{077B6511-9D87-4651-A9C5-DCDE3BB72705}">
      <dgm:prSet/>
      <dgm:spPr/>
      <dgm:t>
        <a:bodyPr/>
        <a:lstStyle/>
        <a:p>
          <a:endParaRPr lang="en-US"/>
        </a:p>
      </dgm:t>
    </dgm:pt>
    <dgm:pt modelId="{7F20D0A6-8E27-4655-8120-D5EE169546D9}">
      <dgm:prSet custT="1"/>
      <dgm:spPr/>
      <dgm:t>
        <a:bodyPr/>
        <a:lstStyle/>
        <a:p>
          <a:r>
            <a:rPr lang="en-US" sz="1600" dirty="0" smtClean="0">
              <a:ln>
                <a:noFill/>
              </a:ln>
              <a:effectLst/>
            </a:rPr>
            <a:t>Few registers</a:t>
          </a:r>
          <a:endParaRPr lang="en-US" sz="1600" dirty="0">
            <a:ln>
              <a:noFill/>
            </a:ln>
            <a:effectLst/>
          </a:endParaRPr>
        </a:p>
      </dgm:t>
    </dgm:pt>
    <dgm:pt modelId="{3C9928C6-5DB9-44E1-A4A5-A380A4CDE9DF}" type="parTrans" cxnId="{7F88EBCF-A636-419F-8AD2-D71495143509}">
      <dgm:prSet/>
      <dgm:spPr/>
      <dgm:t>
        <a:bodyPr/>
        <a:lstStyle/>
        <a:p>
          <a:endParaRPr lang="en-US"/>
        </a:p>
      </dgm:t>
    </dgm:pt>
    <dgm:pt modelId="{087ECD7C-A1C3-40EB-9FEF-257B31FAA3E1}" type="sibTrans" cxnId="{7F88EBCF-A636-419F-8AD2-D71495143509}">
      <dgm:prSet/>
      <dgm:spPr/>
      <dgm:t>
        <a:bodyPr/>
        <a:lstStyle/>
        <a:p>
          <a:endParaRPr lang="en-US"/>
        </a:p>
      </dgm:t>
    </dgm:pt>
    <dgm:pt modelId="{8F32D072-7E8B-4744-BA3C-AF309A54D625}">
      <dgm:prSet custT="1"/>
      <dgm:spPr/>
      <dgm:t>
        <a:bodyPr/>
        <a:lstStyle/>
        <a:p>
          <a:r>
            <a:rPr lang="en-US" sz="1600" dirty="0" smtClean="0">
              <a:ln>
                <a:noFill/>
              </a:ln>
              <a:effectLst/>
            </a:rPr>
            <a:t>Crappy floating point performance</a:t>
          </a:r>
          <a:endParaRPr lang="en-US" sz="1600" dirty="0">
            <a:ln>
              <a:noFill/>
            </a:ln>
            <a:effectLst/>
          </a:endParaRPr>
        </a:p>
      </dgm:t>
    </dgm:pt>
    <dgm:pt modelId="{46DB376F-3888-4374-9FF4-686BFA81E8E7}" type="parTrans" cxnId="{96892B19-1432-4E2D-A850-40C4E3F208C2}">
      <dgm:prSet/>
      <dgm:spPr/>
      <dgm:t>
        <a:bodyPr/>
        <a:lstStyle/>
        <a:p>
          <a:endParaRPr lang="en-US"/>
        </a:p>
      </dgm:t>
    </dgm:pt>
    <dgm:pt modelId="{B983EA97-FEE5-4FE6-8EA6-F6FCB828DCC0}" type="sibTrans" cxnId="{96892B19-1432-4E2D-A850-40C4E3F208C2}">
      <dgm:prSet/>
      <dgm:spPr/>
      <dgm:t>
        <a:bodyPr/>
        <a:lstStyle/>
        <a:p>
          <a:endParaRPr lang="en-US"/>
        </a:p>
      </dgm:t>
    </dgm:pt>
    <dgm:pt modelId="{04C323CE-FCE0-471B-9F56-66F578B502B6}">
      <dgm:prSet custT="1"/>
      <dgm:spPr/>
      <dgm:t>
        <a:bodyPr/>
        <a:lstStyle/>
        <a:p>
          <a:r>
            <a:rPr lang="en-US" sz="1600" dirty="0" smtClean="0"/>
            <a:t>Large number of registers</a:t>
          </a:r>
          <a:endParaRPr lang="en-US" sz="1600" dirty="0"/>
        </a:p>
      </dgm:t>
    </dgm:pt>
    <dgm:pt modelId="{6905D55F-4050-47ED-ADF7-9D681B98310A}" type="parTrans" cxnId="{30D8F07F-593C-4C6C-91F2-E6FE0DA94A37}">
      <dgm:prSet/>
      <dgm:spPr/>
      <dgm:t>
        <a:bodyPr/>
        <a:lstStyle/>
        <a:p>
          <a:endParaRPr lang="en-US"/>
        </a:p>
      </dgm:t>
    </dgm:pt>
    <dgm:pt modelId="{F080454D-032D-419B-877D-33F4F65A219E}" type="sibTrans" cxnId="{30D8F07F-593C-4C6C-91F2-E6FE0DA94A37}">
      <dgm:prSet/>
      <dgm:spPr/>
      <dgm:t>
        <a:bodyPr/>
        <a:lstStyle/>
        <a:p>
          <a:endParaRPr lang="en-US"/>
        </a:p>
      </dgm:t>
    </dgm:pt>
    <dgm:pt modelId="{7B148333-21A1-4ED7-A69A-788B2717596E}">
      <dgm:prSet custT="1"/>
      <dgm:spPr/>
      <dgm:t>
        <a:bodyPr/>
        <a:lstStyle/>
        <a:p>
          <a:r>
            <a:rPr lang="en-US" sz="1600" dirty="0" smtClean="0"/>
            <a:t>Fast floating point </a:t>
          </a:r>
          <a:r>
            <a:rPr lang="en-US" sz="1600" dirty="0" err="1" smtClean="0"/>
            <a:t>performancef</a:t>
          </a:r>
          <a:endParaRPr lang="en-US" sz="1600" dirty="0"/>
        </a:p>
      </dgm:t>
    </dgm:pt>
    <dgm:pt modelId="{6CE89445-E17C-49CE-AF56-13ABE24CFCD4}" type="parTrans" cxnId="{44FF9647-42CE-4EE0-8F3E-03DA2FE31870}">
      <dgm:prSet/>
      <dgm:spPr/>
      <dgm:t>
        <a:bodyPr/>
        <a:lstStyle/>
        <a:p>
          <a:endParaRPr lang="en-US"/>
        </a:p>
      </dgm:t>
    </dgm:pt>
    <dgm:pt modelId="{CEA18CC5-AD8D-4C1D-BC16-02C216287F73}" type="sibTrans" cxnId="{44FF9647-42CE-4EE0-8F3E-03DA2FE31870}">
      <dgm:prSet/>
      <dgm:spPr/>
      <dgm:t>
        <a:bodyPr/>
        <a:lstStyle/>
        <a:p>
          <a:endParaRPr lang="en-US"/>
        </a:p>
      </dgm:t>
    </dgm:pt>
    <dgm:pt modelId="{AB461E2F-EDA0-492C-97E4-0EFE51B0535F}" type="pres">
      <dgm:prSet presAssocID="{907DA275-337F-4374-B6EB-85D195C32780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8056D6-5D82-4AE8-8F59-CC08BF8BA8C1}" type="pres">
      <dgm:prSet presAssocID="{820F457A-4D59-4D88-B196-4804E1F37AA2}" presName="circle1" presStyleLbl="node1" presStyleIdx="0" presStyleCnt="2" custScaleX="95383" custScaleY="90090" custLinFactNeighborX="0" custLinFactNeighborY="150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1804BFE3-7302-4C11-BD2B-3A170A978A19}" type="pres">
      <dgm:prSet presAssocID="{820F457A-4D59-4D88-B196-4804E1F37AA2}" presName="space" presStyleCnt="0"/>
      <dgm:spPr/>
      <dgm:t>
        <a:bodyPr/>
        <a:lstStyle/>
        <a:p>
          <a:endParaRPr lang="en-US"/>
        </a:p>
      </dgm:t>
    </dgm:pt>
    <dgm:pt modelId="{F2B3C849-0141-456A-8D54-063363356324}" type="pres">
      <dgm:prSet presAssocID="{820F457A-4D59-4D88-B196-4804E1F37AA2}" presName="rect1" presStyleLbl="alignAcc1" presStyleIdx="0" presStyleCnt="2" custScaleX="98712" custScaleY="81082" custLinFactNeighborX="-1625" custLinFactNeighborY="-3003"/>
      <dgm:spPr/>
      <dgm:t>
        <a:bodyPr/>
        <a:lstStyle/>
        <a:p>
          <a:endParaRPr lang="en-US"/>
        </a:p>
      </dgm:t>
    </dgm:pt>
    <dgm:pt modelId="{769EA086-D48D-427F-A7CA-72C33CAA7324}" type="pres">
      <dgm:prSet presAssocID="{0C54A06D-80B3-43AC-AE0E-47528D9AF405}" presName="vertSpace2" presStyleLbl="node1" presStyleIdx="0" presStyleCnt="2"/>
      <dgm:spPr/>
      <dgm:t>
        <a:bodyPr/>
        <a:lstStyle/>
        <a:p>
          <a:endParaRPr lang="en-US"/>
        </a:p>
      </dgm:t>
    </dgm:pt>
    <dgm:pt modelId="{33F92887-2DA6-4457-AAE0-FA5F89B58D2C}" type="pres">
      <dgm:prSet presAssocID="{0C54A06D-80B3-43AC-AE0E-47528D9AF405}" presName="circle2" presStyleLbl="node1" presStyleIdx="1" presStyleCnt="2" custScaleY="102308" custLinFactNeighborX="174" custLinFactNeighborY="3256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en-US"/>
        </a:p>
      </dgm:t>
    </dgm:pt>
    <dgm:pt modelId="{F9B4A0C4-2E7B-4A18-A50A-7CD23F44626B}" type="pres">
      <dgm:prSet presAssocID="{0C54A06D-80B3-43AC-AE0E-47528D9AF405}" presName="rect2" presStyleLbl="alignAcc1" presStyleIdx="1" presStyleCnt="2" custScaleX="103346" custScaleY="102118" custLinFactNeighborX="692" custLinFactNeighborY="3161"/>
      <dgm:spPr/>
      <dgm:t>
        <a:bodyPr/>
        <a:lstStyle/>
        <a:p>
          <a:endParaRPr lang="en-US"/>
        </a:p>
      </dgm:t>
    </dgm:pt>
    <dgm:pt modelId="{5A51C931-2319-45E8-BCF1-1AA10F7AD893}" type="pres">
      <dgm:prSet presAssocID="{820F457A-4D59-4D88-B196-4804E1F37AA2}" presName="rect1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8F2D2E-1826-48B4-B085-A26722EB1196}" type="pres">
      <dgm:prSet presAssocID="{820F457A-4D59-4D88-B196-4804E1F37AA2}" presName="rect1ChTx" presStyleLbl="alignAcc1" presStyleIdx="1" presStyleCnt="2" custScaleX="146719" custScaleY="77018" custLinFactNeighborX="-19401" custLinFactNeighborY="84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AD7268-26B4-4B9C-AD04-3EB765A8349A}" type="pres">
      <dgm:prSet presAssocID="{0C54A06D-80B3-43AC-AE0E-47528D9AF405}" presName="rect2ParTx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11E9F5-E240-4878-8A48-98A93940AF8D}" type="pres">
      <dgm:prSet presAssocID="{0C54A06D-80B3-43AC-AE0E-47528D9AF405}" presName="rect2ChTx" presStyleLbl="alignAcc1" presStyleIdx="1" presStyleCnt="2" custScaleX="136809" custScaleY="77019" custLinFactNeighborX="-24356" custLinFactNeighborY="210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EC435F-B0ED-486F-926A-E8E0EC7D6108}" srcId="{820F457A-4D59-4D88-B196-4804E1F37AA2}" destId="{0B13C8C9-DB51-49F4-8F44-F903DCFD61F1}" srcOrd="0" destOrd="0" parTransId="{B1F53BC5-8F17-4AE4-AE2D-B428ADE2FDCC}" sibTransId="{2993CE00-E787-444E-94E4-80B0E09BD875}"/>
    <dgm:cxn modelId="{84F41CB4-5C05-45CA-9C15-A54E2EEA8E00}" type="presOf" srcId="{0C54A06D-80B3-43AC-AE0E-47528D9AF405}" destId="{F9B4A0C4-2E7B-4A18-A50A-7CD23F44626B}" srcOrd="0" destOrd="0" presId="urn:microsoft.com/office/officeart/2005/8/layout/target3"/>
    <dgm:cxn modelId="{3F54478F-9C06-4E4B-85E7-1A1E37B8C34E}" type="presOf" srcId="{AC14D631-A315-47FD-85DB-05EC8D5B39AF}" destId="{7811E9F5-E240-4878-8A48-98A93940AF8D}" srcOrd="0" destOrd="0" presId="urn:microsoft.com/office/officeart/2005/8/layout/target3"/>
    <dgm:cxn modelId="{731551BA-905F-4FE7-9D28-0BA7F33BAB9F}" type="presOf" srcId="{0B13C8C9-DB51-49F4-8F44-F903DCFD61F1}" destId="{178F2D2E-1826-48B4-B085-A26722EB1196}" srcOrd="0" destOrd="0" presId="urn:microsoft.com/office/officeart/2005/8/layout/target3"/>
    <dgm:cxn modelId="{5A6EA841-25D4-4634-A24F-C10ADD278A9D}" type="presOf" srcId="{8F32D072-7E8B-4744-BA3C-AF309A54D625}" destId="{178F2D2E-1826-48B4-B085-A26722EB1196}" srcOrd="0" destOrd="2" presId="urn:microsoft.com/office/officeart/2005/8/layout/target3"/>
    <dgm:cxn modelId="{BC7EEF70-B648-44D0-8C48-4916A13CC1C4}" type="presOf" srcId="{7B148333-21A1-4ED7-A69A-788B2717596E}" destId="{7811E9F5-E240-4878-8A48-98A93940AF8D}" srcOrd="0" destOrd="2" presId="urn:microsoft.com/office/officeart/2005/8/layout/target3"/>
    <dgm:cxn modelId="{F2DEC9D6-903C-4F82-8963-FE4D10DB56C4}" srcId="{907DA275-337F-4374-B6EB-85D195C32780}" destId="{0C54A06D-80B3-43AC-AE0E-47528D9AF405}" srcOrd="1" destOrd="0" parTransId="{D6BA7176-936D-4014-BC0F-EEBFD6A6B2AD}" sibTransId="{F078BAA9-CB2B-45EA-85CD-820D8ABA4D01}"/>
    <dgm:cxn modelId="{4F654727-E18E-44CB-918A-4DBCED6F790B}" type="presOf" srcId="{04C323CE-FCE0-471B-9F56-66F578B502B6}" destId="{7811E9F5-E240-4878-8A48-98A93940AF8D}" srcOrd="0" destOrd="1" presId="urn:microsoft.com/office/officeart/2005/8/layout/target3"/>
    <dgm:cxn modelId="{9BF81686-044D-4C17-983E-EAD653FE7F24}" type="presOf" srcId="{820F457A-4D59-4D88-B196-4804E1F37AA2}" destId="{5A51C931-2319-45E8-BCF1-1AA10F7AD893}" srcOrd="1" destOrd="0" presId="urn:microsoft.com/office/officeart/2005/8/layout/target3"/>
    <dgm:cxn modelId="{1F078C01-5B5F-4F6D-BFC9-5805760E20EB}" srcId="{907DA275-337F-4374-B6EB-85D195C32780}" destId="{820F457A-4D59-4D88-B196-4804E1F37AA2}" srcOrd="0" destOrd="0" parTransId="{D7649F95-D061-4E3C-AFDB-CE0C0BD518E7}" sibTransId="{C281F666-6F6A-4DD4-A3CB-AA6297ABF9C9}"/>
    <dgm:cxn modelId="{96892B19-1432-4E2D-A850-40C4E3F208C2}" srcId="{820F457A-4D59-4D88-B196-4804E1F37AA2}" destId="{8F32D072-7E8B-4744-BA3C-AF309A54D625}" srcOrd="2" destOrd="0" parTransId="{46DB376F-3888-4374-9FF4-686BFA81E8E7}" sibTransId="{B983EA97-FEE5-4FE6-8EA6-F6FCB828DCC0}"/>
    <dgm:cxn modelId="{ACBAF3E9-9C51-47A0-92E1-329781529C9D}" type="presOf" srcId="{0C54A06D-80B3-43AC-AE0E-47528D9AF405}" destId="{A6AD7268-26B4-4B9C-AD04-3EB765A8349A}" srcOrd="1" destOrd="0" presId="urn:microsoft.com/office/officeart/2005/8/layout/target3"/>
    <dgm:cxn modelId="{822AC801-6EAA-46A7-B4E6-96E7A3015E61}" type="presOf" srcId="{7F20D0A6-8E27-4655-8120-D5EE169546D9}" destId="{178F2D2E-1826-48B4-B085-A26722EB1196}" srcOrd="0" destOrd="1" presId="urn:microsoft.com/office/officeart/2005/8/layout/target3"/>
    <dgm:cxn modelId="{5914833A-1E36-4743-AA7F-A37168663DAB}" type="presOf" srcId="{907DA275-337F-4374-B6EB-85D195C32780}" destId="{AB461E2F-EDA0-492C-97E4-0EFE51B0535F}" srcOrd="0" destOrd="0" presId="urn:microsoft.com/office/officeart/2005/8/layout/target3"/>
    <dgm:cxn modelId="{44FF9647-42CE-4EE0-8F3E-03DA2FE31870}" srcId="{0C54A06D-80B3-43AC-AE0E-47528D9AF405}" destId="{7B148333-21A1-4ED7-A69A-788B2717596E}" srcOrd="2" destOrd="0" parTransId="{6CE89445-E17C-49CE-AF56-13ABE24CFCD4}" sibTransId="{CEA18CC5-AD8D-4C1D-BC16-02C216287F73}"/>
    <dgm:cxn modelId="{077B6511-9D87-4651-A9C5-DCDE3BB72705}" srcId="{0C54A06D-80B3-43AC-AE0E-47528D9AF405}" destId="{AC14D631-A315-47FD-85DB-05EC8D5B39AF}" srcOrd="0" destOrd="0" parTransId="{A6C6F364-B250-4537-9993-42845A9A460A}" sibTransId="{08CEC4AE-43C3-46CD-974C-C305381BCB0C}"/>
    <dgm:cxn modelId="{7F88EBCF-A636-419F-8AD2-D71495143509}" srcId="{820F457A-4D59-4D88-B196-4804E1F37AA2}" destId="{7F20D0A6-8E27-4655-8120-D5EE169546D9}" srcOrd="1" destOrd="0" parTransId="{3C9928C6-5DB9-44E1-A4A5-A380A4CDE9DF}" sibTransId="{087ECD7C-A1C3-40EB-9FEF-257B31FAA3E1}"/>
    <dgm:cxn modelId="{30D8F07F-593C-4C6C-91F2-E6FE0DA94A37}" srcId="{0C54A06D-80B3-43AC-AE0E-47528D9AF405}" destId="{04C323CE-FCE0-471B-9F56-66F578B502B6}" srcOrd="1" destOrd="0" parTransId="{6905D55F-4050-47ED-ADF7-9D681B98310A}" sibTransId="{F080454D-032D-419B-877D-33F4F65A219E}"/>
    <dgm:cxn modelId="{0B853A0F-D144-4AD8-933F-939A6D3C2146}" type="presOf" srcId="{820F457A-4D59-4D88-B196-4804E1F37AA2}" destId="{F2B3C849-0141-456A-8D54-063363356324}" srcOrd="0" destOrd="0" presId="urn:microsoft.com/office/officeart/2005/8/layout/target3"/>
    <dgm:cxn modelId="{F6D29BB0-8E8D-4BCE-9760-02D4BCD86FC1}" type="presParOf" srcId="{AB461E2F-EDA0-492C-97E4-0EFE51B0535F}" destId="{D78056D6-5D82-4AE8-8F59-CC08BF8BA8C1}" srcOrd="0" destOrd="0" presId="urn:microsoft.com/office/officeart/2005/8/layout/target3"/>
    <dgm:cxn modelId="{D99672F4-A340-4303-9EE5-6AEEF95C6089}" type="presParOf" srcId="{AB461E2F-EDA0-492C-97E4-0EFE51B0535F}" destId="{1804BFE3-7302-4C11-BD2B-3A170A978A19}" srcOrd="1" destOrd="0" presId="urn:microsoft.com/office/officeart/2005/8/layout/target3"/>
    <dgm:cxn modelId="{C87B0BD8-A265-488D-99C1-312BCF18C914}" type="presParOf" srcId="{AB461E2F-EDA0-492C-97E4-0EFE51B0535F}" destId="{F2B3C849-0141-456A-8D54-063363356324}" srcOrd="2" destOrd="0" presId="urn:microsoft.com/office/officeart/2005/8/layout/target3"/>
    <dgm:cxn modelId="{931030C6-44FF-4CEB-9B6A-3F8E8993D104}" type="presParOf" srcId="{AB461E2F-EDA0-492C-97E4-0EFE51B0535F}" destId="{769EA086-D48D-427F-A7CA-72C33CAA7324}" srcOrd="3" destOrd="0" presId="urn:microsoft.com/office/officeart/2005/8/layout/target3"/>
    <dgm:cxn modelId="{ED7424E9-231F-4AF0-83D0-0BEC8984B7A7}" type="presParOf" srcId="{AB461E2F-EDA0-492C-97E4-0EFE51B0535F}" destId="{33F92887-2DA6-4457-AAE0-FA5F89B58D2C}" srcOrd="4" destOrd="0" presId="urn:microsoft.com/office/officeart/2005/8/layout/target3"/>
    <dgm:cxn modelId="{43FF5D3E-8FAE-45E0-9027-83B36B04EA1D}" type="presParOf" srcId="{AB461E2F-EDA0-492C-97E4-0EFE51B0535F}" destId="{F9B4A0C4-2E7B-4A18-A50A-7CD23F44626B}" srcOrd="5" destOrd="0" presId="urn:microsoft.com/office/officeart/2005/8/layout/target3"/>
    <dgm:cxn modelId="{5664D1DD-A0D6-4C26-92B4-E6D133DBBEF0}" type="presParOf" srcId="{AB461E2F-EDA0-492C-97E4-0EFE51B0535F}" destId="{5A51C931-2319-45E8-BCF1-1AA10F7AD893}" srcOrd="6" destOrd="0" presId="urn:microsoft.com/office/officeart/2005/8/layout/target3"/>
    <dgm:cxn modelId="{45E664C7-F35B-44CD-80B2-31D3D3F555D6}" type="presParOf" srcId="{AB461E2F-EDA0-492C-97E4-0EFE51B0535F}" destId="{178F2D2E-1826-48B4-B085-A26722EB1196}" srcOrd="7" destOrd="0" presId="urn:microsoft.com/office/officeart/2005/8/layout/target3"/>
    <dgm:cxn modelId="{398B5FA7-895D-4A12-9771-C84109D86BDD}" type="presParOf" srcId="{AB461E2F-EDA0-492C-97E4-0EFE51B0535F}" destId="{A6AD7268-26B4-4B9C-AD04-3EB765A8349A}" srcOrd="8" destOrd="0" presId="urn:microsoft.com/office/officeart/2005/8/layout/target3"/>
    <dgm:cxn modelId="{11300E80-F2F2-4CC3-B3E9-BDC443DFD7BD}" type="presParOf" srcId="{AB461E2F-EDA0-492C-97E4-0EFE51B0535F}" destId="{7811E9F5-E240-4878-8A48-98A93940AF8D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3095AF-6E9E-4C3C-A0CB-A652AF57E621}" type="doc">
      <dgm:prSet loTypeId="urn:microsoft.com/office/officeart/2005/8/layout/equation2" loCatId="relationship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8AE75A3E-54C7-48B6-981D-9E5050D7B85C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sz="1800" b="1" i="1" dirty="0" smtClean="0">
              <a:latin typeface="+mn-lt"/>
              <a:cs typeface="Times New Roman" pitchFamily="18" charset="0"/>
            </a:rPr>
            <a:t>Non Intel's Machines </a:t>
          </a:r>
        </a:p>
        <a:p>
          <a:pPr algn="ctr"/>
          <a:r>
            <a:rPr lang="en-US" sz="1600" dirty="0" smtClean="0">
              <a:latin typeface="+mn-lt"/>
              <a:cs typeface="Times New Roman" pitchFamily="18" charset="0"/>
            </a:rPr>
            <a:t>Seemed to have a clearly upside, until the appearing of i486, Pentium and now PII, PIII.</a:t>
          </a:r>
          <a:endParaRPr lang="en-US" sz="1600" dirty="0">
            <a:latin typeface="+mn-lt"/>
            <a:cs typeface="Times New Roman" pitchFamily="18" charset="0"/>
          </a:endParaRPr>
        </a:p>
      </dgm:t>
    </dgm:pt>
    <dgm:pt modelId="{F85BC751-4612-4A9D-8524-113B6C69E9EB}" type="parTrans" cxnId="{64C319EA-C89C-4C18-AAF9-90B1D5112661}">
      <dgm:prSet/>
      <dgm:spPr/>
      <dgm:t>
        <a:bodyPr/>
        <a:lstStyle/>
        <a:p>
          <a:endParaRPr lang="en-US"/>
        </a:p>
      </dgm:t>
    </dgm:pt>
    <dgm:pt modelId="{4AA67D1A-D0D0-49DC-97A3-AC45DBC73FEF}" type="sibTrans" cxnId="{64C319EA-C89C-4C18-AAF9-90B1D5112661}">
      <dgm:prSet/>
      <dgm:spPr>
        <a:solidFill>
          <a:schemeClr val="bg1"/>
        </a:solidFill>
      </dgm:spPr>
      <dgm:t>
        <a:bodyPr/>
        <a:lstStyle/>
        <a:p>
          <a:endParaRPr lang="en-US"/>
        </a:p>
      </dgm:t>
    </dgm:pt>
    <dgm:pt modelId="{8293F5EC-4070-482D-9194-71DD62B064BC}">
      <dgm:prSet phldrT="[Text]" custT="1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sz="1800" b="1" i="1" dirty="0" smtClean="0">
              <a:latin typeface="+mn-lt"/>
              <a:cs typeface="Times New Roman" pitchFamily="18" charset="0"/>
            </a:rPr>
            <a:t>Intel's Machines </a:t>
          </a:r>
        </a:p>
        <a:p>
          <a:pPr marL="225425" indent="0" algn="ctr"/>
          <a:r>
            <a:rPr lang="en-US" sz="1600" dirty="0" smtClean="0">
              <a:latin typeface="+mn-lt"/>
              <a:cs typeface="Times New Roman" pitchFamily="18" charset="0"/>
            </a:rPr>
            <a:t>Still run the old instruction set, but they adopt some RISC Characteristics e.g. one clock execution superscalar operations and lots of registers.</a:t>
          </a:r>
          <a:endParaRPr lang="en-US" sz="1600" dirty="0">
            <a:latin typeface="+mn-lt"/>
            <a:cs typeface="Times New Roman" pitchFamily="18" charset="0"/>
          </a:endParaRPr>
        </a:p>
      </dgm:t>
    </dgm:pt>
    <dgm:pt modelId="{5E133CC0-213C-409B-A49A-0B17F56217AC}" type="parTrans" cxnId="{733DBDE8-4379-47EA-858F-533DB625B343}">
      <dgm:prSet/>
      <dgm:spPr/>
      <dgm:t>
        <a:bodyPr/>
        <a:lstStyle/>
        <a:p>
          <a:endParaRPr lang="en-US"/>
        </a:p>
      </dgm:t>
    </dgm:pt>
    <dgm:pt modelId="{83F609A6-E172-4932-804B-814E563EBBEB}" type="sibTrans" cxnId="{733DBDE8-4379-47EA-858F-533DB625B343}">
      <dgm:prSet/>
      <dgm:spPr/>
      <dgm:t>
        <a:bodyPr/>
        <a:lstStyle/>
        <a:p>
          <a:endParaRPr lang="en-US"/>
        </a:p>
      </dgm:t>
    </dgm:pt>
    <dgm:pt modelId="{0EC8989E-73BA-4695-8146-41E0A8F03AF2}" type="pres">
      <dgm:prSet presAssocID="{513095AF-6E9E-4C3C-A0CB-A652AF57E62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968A9D-44CB-49F6-AC6E-27E65F6DD437}" type="pres">
      <dgm:prSet presAssocID="{513095AF-6E9E-4C3C-A0CB-A652AF57E621}" presName="vNodes" presStyleCnt="0"/>
      <dgm:spPr/>
      <dgm:t>
        <a:bodyPr/>
        <a:lstStyle/>
        <a:p>
          <a:endParaRPr lang="en-US"/>
        </a:p>
      </dgm:t>
    </dgm:pt>
    <dgm:pt modelId="{08471CE6-17BD-4F4B-8ED5-EB7435040A02}" type="pres">
      <dgm:prSet presAssocID="{8AE75A3E-54C7-48B6-981D-9E5050D7B85C}" presName="node" presStyleLbl="node1" presStyleIdx="0" presStyleCnt="2" custScaleX="182481" custScaleY="1319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885788-E000-43A7-9237-1710743058E3}" type="pres">
      <dgm:prSet presAssocID="{513095AF-6E9E-4C3C-A0CB-A652AF57E621}" presName="sibTransLast" presStyleLbl="sibTrans2D1" presStyleIdx="0" presStyleCnt="1" custFlipVert="1" custFlipHor="1" custScaleX="116499" custScaleY="12732" custLinFactX="300000" custLinFactY="100000" custLinFactNeighborX="348514" custLinFactNeighborY="184014"/>
      <dgm:spPr/>
      <dgm:t>
        <a:bodyPr/>
        <a:lstStyle/>
        <a:p>
          <a:endParaRPr lang="en-US"/>
        </a:p>
      </dgm:t>
    </dgm:pt>
    <dgm:pt modelId="{5E918742-8063-47FC-8E69-C5086F508D57}" type="pres">
      <dgm:prSet presAssocID="{513095AF-6E9E-4C3C-A0CB-A652AF57E621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472DBE24-9D73-4520-984C-4ED84476C40A}" type="pres">
      <dgm:prSet presAssocID="{513095AF-6E9E-4C3C-A0CB-A652AF57E621}" presName="lastNode" presStyleLbl="node1" presStyleIdx="1" presStyleCnt="2" custScaleX="180998" custScaleY="123513" custLinFactNeighborX="-25533" custLinFactNeighborY="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3DBDE8-4379-47EA-858F-533DB625B343}" srcId="{513095AF-6E9E-4C3C-A0CB-A652AF57E621}" destId="{8293F5EC-4070-482D-9194-71DD62B064BC}" srcOrd="1" destOrd="0" parTransId="{5E133CC0-213C-409B-A49A-0B17F56217AC}" sibTransId="{83F609A6-E172-4932-804B-814E563EBBEB}"/>
    <dgm:cxn modelId="{626AA903-B3C0-497C-ACF0-01EA8CD06FF2}" type="presOf" srcId="{8AE75A3E-54C7-48B6-981D-9E5050D7B85C}" destId="{08471CE6-17BD-4F4B-8ED5-EB7435040A02}" srcOrd="0" destOrd="0" presId="urn:microsoft.com/office/officeart/2005/8/layout/equation2"/>
    <dgm:cxn modelId="{C70E6882-67EE-4DC4-8A87-F8419EB8D07D}" type="presOf" srcId="{4AA67D1A-D0D0-49DC-97A3-AC45DBC73FEF}" destId="{EA885788-E000-43A7-9237-1710743058E3}" srcOrd="0" destOrd="0" presId="urn:microsoft.com/office/officeart/2005/8/layout/equation2"/>
    <dgm:cxn modelId="{C4BFAD94-15CE-4877-9DB9-C8DEE29B74D0}" type="presOf" srcId="{8293F5EC-4070-482D-9194-71DD62B064BC}" destId="{472DBE24-9D73-4520-984C-4ED84476C40A}" srcOrd="0" destOrd="0" presId="urn:microsoft.com/office/officeart/2005/8/layout/equation2"/>
    <dgm:cxn modelId="{64C319EA-C89C-4C18-AAF9-90B1D5112661}" srcId="{513095AF-6E9E-4C3C-A0CB-A652AF57E621}" destId="{8AE75A3E-54C7-48B6-981D-9E5050D7B85C}" srcOrd="0" destOrd="0" parTransId="{F85BC751-4612-4A9D-8524-113B6C69E9EB}" sibTransId="{4AA67D1A-D0D0-49DC-97A3-AC45DBC73FEF}"/>
    <dgm:cxn modelId="{74C9DD73-D5AB-4477-ADA3-4EF186097C37}" type="presOf" srcId="{513095AF-6E9E-4C3C-A0CB-A652AF57E621}" destId="{0EC8989E-73BA-4695-8146-41E0A8F03AF2}" srcOrd="0" destOrd="0" presId="urn:microsoft.com/office/officeart/2005/8/layout/equation2"/>
    <dgm:cxn modelId="{14C68986-09C2-4CC7-B16F-854D8D615331}" type="presOf" srcId="{4AA67D1A-D0D0-49DC-97A3-AC45DBC73FEF}" destId="{5E918742-8063-47FC-8E69-C5086F508D57}" srcOrd="1" destOrd="0" presId="urn:microsoft.com/office/officeart/2005/8/layout/equation2"/>
    <dgm:cxn modelId="{8C8C1071-4AD6-43E2-99DD-7B53B51BA79F}" type="presParOf" srcId="{0EC8989E-73BA-4695-8146-41E0A8F03AF2}" destId="{26968A9D-44CB-49F6-AC6E-27E65F6DD437}" srcOrd="0" destOrd="0" presId="urn:microsoft.com/office/officeart/2005/8/layout/equation2"/>
    <dgm:cxn modelId="{09C54AF1-DCE8-4109-B0C1-EF0A95427707}" type="presParOf" srcId="{26968A9D-44CB-49F6-AC6E-27E65F6DD437}" destId="{08471CE6-17BD-4F4B-8ED5-EB7435040A02}" srcOrd="0" destOrd="0" presId="urn:microsoft.com/office/officeart/2005/8/layout/equation2"/>
    <dgm:cxn modelId="{9FE47F98-2DE0-4056-AD1B-BEA5167B4C15}" type="presParOf" srcId="{0EC8989E-73BA-4695-8146-41E0A8F03AF2}" destId="{EA885788-E000-43A7-9237-1710743058E3}" srcOrd="1" destOrd="0" presId="urn:microsoft.com/office/officeart/2005/8/layout/equation2"/>
    <dgm:cxn modelId="{5DFA37D0-ED83-4CA4-B961-D6E149B63782}" type="presParOf" srcId="{EA885788-E000-43A7-9237-1710743058E3}" destId="{5E918742-8063-47FC-8E69-C5086F508D57}" srcOrd="0" destOrd="0" presId="urn:microsoft.com/office/officeart/2005/8/layout/equation2"/>
    <dgm:cxn modelId="{D53AC7CD-1510-4044-8C1A-502323B38C36}" type="presParOf" srcId="{0EC8989E-73BA-4695-8146-41E0A8F03AF2}" destId="{472DBE24-9D73-4520-984C-4ED84476C40A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D1C2D4-6E01-47C4-B6F7-EF1E0BDE4520}" type="doc">
      <dgm:prSet loTypeId="urn:microsoft.com/office/officeart/2005/8/layout/vList4#1" loCatId="list" qsTypeId="urn:microsoft.com/office/officeart/2005/8/quickstyle/3d1" qsCatId="3D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596FC732-02DF-4719-A636-07A1233DF2E7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pPr marL="0" indent="0"/>
          <a:r>
            <a:rPr lang="en-US" dirty="0" smtClean="0"/>
            <a:t>CISC runs faster and faster with a decent floating point performance. </a:t>
          </a:r>
          <a:endParaRPr lang="en-US" dirty="0"/>
        </a:p>
      </dgm:t>
    </dgm:pt>
    <dgm:pt modelId="{328D421C-8A1D-49F1-844D-342ABEF5C249}" type="parTrans" cxnId="{38107A5B-C7C1-41F4-8F8A-A634A3EE45E3}">
      <dgm:prSet/>
      <dgm:spPr/>
      <dgm:t>
        <a:bodyPr/>
        <a:lstStyle/>
        <a:p>
          <a:endParaRPr lang="en-US"/>
        </a:p>
      </dgm:t>
    </dgm:pt>
    <dgm:pt modelId="{CA515025-673C-450B-BDC5-3E0C091667A7}" type="sibTrans" cxnId="{38107A5B-C7C1-41F4-8F8A-A634A3EE45E3}">
      <dgm:prSet/>
      <dgm:spPr/>
      <dgm:t>
        <a:bodyPr/>
        <a:lstStyle/>
        <a:p>
          <a:endParaRPr lang="en-US"/>
        </a:p>
      </dgm:t>
    </dgm:pt>
    <dgm:pt modelId="{36F7ECA0-77E7-42FA-A8DE-45DA5F5F8BD6}">
      <dgm:prSet phldrT="[Text]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RISC machines added more instructions to their architectures for new data types.</a:t>
          </a:r>
          <a:endParaRPr lang="en-US" dirty="0"/>
        </a:p>
      </dgm:t>
    </dgm:pt>
    <dgm:pt modelId="{23CCFE98-8043-47C9-8B6C-99F6ACF26644}" type="parTrans" cxnId="{CAC3A996-5A3F-49A5-9933-CAB62553E553}">
      <dgm:prSet/>
      <dgm:spPr/>
      <dgm:t>
        <a:bodyPr/>
        <a:lstStyle/>
        <a:p>
          <a:endParaRPr lang="en-US"/>
        </a:p>
      </dgm:t>
    </dgm:pt>
    <dgm:pt modelId="{E28639FC-983A-404F-86A6-83C44AFFCAF4}" type="sibTrans" cxnId="{CAC3A996-5A3F-49A5-9933-CAB62553E553}">
      <dgm:prSet/>
      <dgm:spPr/>
      <dgm:t>
        <a:bodyPr/>
        <a:lstStyle/>
        <a:p>
          <a:endParaRPr lang="en-US"/>
        </a:p>
      </dgm:t>
    </dgm:pt>
    <dgm:pt modelId="{3369EE58-D357-4B85-859A-EFEE065A407D}" type="pres">
      <dgm:prSet presAssocID="{B6D1C2D4-6E01-47C4-B6F7-EF1E0BDE4520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3C9EA74-05EB-4FA5-99F0-8A7ED4E4F1B5}" type="pres">
      <dgm:prSet presAssocID="{596FC732-02DF-4719-A636-07A1233DF2E7}" presName="comp" presStyleCnt="0"/>
      <dgm:spPr/>
      <dgm:t>
        <a:bodyPr/>
        <a:lstStyle/>
        <a:p>
          <a:endParaRPr lang="en-US"/>
        </a:p>
      </dgm:t>
    </dgm:pt>
    <dgm:pt modelId="{50CA1C6B-DBE9-4912-AE78-7C00829EA717}" type="pres">
      <dgm:prSet presAssocID="{596FC732-02DF-4719-A636-07A1233DF2E7}" presName="box" presStyleLbl="node1" presStyleIdx="0" presStyleCnt="2" custLinFactNeighborX="1108" custLinFactNeighborY="-4363"/>
      <dgm:spPr/>
      <dgm:t>
        <a:bodyPr/>
        <a:lstStyle/>
        <a:p>
          <a:endParaRPr lang="en-US"/>
        </a:p>
      </dgm:t>
    </dgm:pt>
    <dgm:pt modelId="{45303DE0-8E25-4BF0-8DC6-06BA34184826}" type="pres">
      <dgm:prSet presAssocID="{596FC732-02DF-4719-A636-07A1233DF2E7}" presName="img" presStyleLbl="fgImgPlace1" presStyleIdx="0" presStyleCnt="2" custScaleX="110804" custScaleY="95461" custLinFactNeighborX="-2698" custLinFactNeighborY="0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D1FE381-2AD4-418D-A8D7-6D2CF7C92CFB}" type="pres">
      <dgm:prSet presAssocID="{596FC732-02DF-4719-A636-07A1233DF2E7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E3F91B-BE3D-4525-8AEE-BBF80FFFD58C}" type="pres">
      <dgm:prSet presAssocID="{CA515025-673C-450B-BDC5-3E0C091667A7}" presName="spacer" presStyleCnt="0"/>
      <dgm:spPr/>
      <dgm:t>
        <a:bodyPr/>
        <a:lstStyle/>
        <a:p>
          <a:endParaRPr lang="en-US"/>
        </a:p>
      </dgm:t>
    </dgm:pt>
    <dgm:pt modelId="{8281FE68-44B6-4A9E-9898-D3A578492198}" type="pres">
      <dgm:prSet presAssocID="{36F7ECA0-77E7-42FA-A8DE-45DA5F5F8BD6}" presName="comp" presStyleCnt="0"/>
      <dgm:spPr/>
      <dgm:t>
        <a:bodyPr/>
        <a:lstStyle/>
        <a:p>
          <a:endParaRPr lang="en-US"/>
        </a:p>
      </dgm:t>
    </dgm:pt>
    <dgm:pt modelId="{0187F0B4-9608-4A43-B037-2E102C08B898}" type="pres">
      <dgm:prSet presAssocID="{36F7ECA0-77E7-42FA-A8DE-45DA5F5F8BD6}" presName="box" presStyleLbl="node1" presStyleIdx="1" presStyleCnt="2"/>
      <dgm:spPr/>
      <dgm:t>
        <a:bodyPr/>
        <a:lstStyle/>
        <a:p>
          <a:endParaRPr lang="en-US"/>
        </a:p>
      </dgm:t>
    </dgm:pt>
    <dgm:pt modelId="{6A17797D-FA32-4E94-A265-DC5B0F1FFE42}" type="pres">
      <dgm:prSet presAssocID="{36F7ECA0-77E7-42FA-A8DE-45DA5F5F8BD6}" presName="img" presStyleLbl="fgImgPlace1" presStyleIdx="1" presStyleCnt="2" custScaleX="110526" custLinFactNeighborX="-2837" custLinFactNeighborY="-2308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65B2CB4-A861-403E-BE15-9128D42BB41B}" type="pres">
      <dgm:prSet presAssocID="{36F7ECA0-77E7-42FA-A8DE-45DA5F5F8BD6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86CE1C9-D6BD-459E-8C53-E354A83FDD05}" type="presOf" srcId="{36F7ECA0-77E7-42FA-A8DE-45DA5F5F8BD6}" destId="{0187F0B4-9608-4A43-B037-2E102C08B898}" srcOrd="0" destOrd="0" presId="urn:microsoft.com/office/officeart/2005/8/layout/vList4#1"/>
    <dgm:cxn modelId="{D5B97B5F-3B7B-4B34-9012-8EC76C6ED005}" type="presOf" srcId="{B6D1C2D4-6E01-47C4-B6F7-EF1E0BDE4520}" destId="{3369EE58-D357-4B85-859A-EFEE065A407D}" srcOrd="0" destOrd="0" presId="urn:microsoft.com/office/officeart/2005/8/layout/vList4#1"/>
    <dgm:cxn modelId="{CAC3A996-5A3F-49A5-9933-CAB62553E553}" srcId="{B6D1C2D4-6E01-47C4-B6F7-EF1E0BDE4520}" destId="{36F7ECA0-77E7-42FA-A8DE-45DA5F5F8BD6}" srcOrd="1" destOrd="0" parTransId="{23CCFE98-8043-47C9-8B6C-99F6ACF26644}" sibTransId="{E28639FC-983A-404F-86A6-83C44AFFCAF4}"/>
    <dgm:cxn modelId="{38107A5B-C7C1-41F4-8F8A-A634A3EE45E3}" srcId="{B6D1C2D4-6E01-47C4-B6F7-EF1E0BDE4520}" destId="{596FC732-02DF-4719-A636-07A1233DF2E7}" srcOrd="0" destOrd="0" parTransId="{328D421C-8A1D-49F1-844D-342ABEF5C249}" sibTransId="{CA515025-673C-450B-BDC5-3E0C091667A7}"/>
    <dgm:cxn modelId="{0E831FF1-0570-4902-94CF-4F9BA3A52BEE}" type="presOf" srcId="{36F7ECA0-77E7-42FA-A8DE-45DA5F5F8BD6}" destId="{D65B2CB4-A861-403E-BE15-9128D42BB41B}" srcOrd="1" destOrd="0" presId="urn:microsoft.com/office/officeart/2005/8/layout/vList4#1"/>
    <dgm:cxn modelId="{3193C4B0-D0D5-4DCD-948B-123935A1AF4D}" type="presOf" srcId="{596FC732-02DF-4719-A636-07A1233DF2E7}" destId="{DD1FE381-2AD4-418D-A8D7-6D2CF7C92CFB}" srcOrd="1" destOrd="0" presId="urn:microsoft.com/office/officeart/2005/8/layout/vList4#1"/>
    <dgm:cxn modelId="{667DEEA8-21C0-4F88-AE77-D8462CE2C371}" type="presOf" srcId="{596FC732-02DF-4719-A636-07A1233DF2E7}" destId="{50CA1C6B-DBE9-4912-AE78-7C00829EA717}" srcOrd="0" destOrd="0" presId="urn:microsoft.com/office/officeart/2005/8/layout/vList4#1"/>
    <dgm:cxn modelId="{7849BE87-D1D2-49FE-89C4-4FA142E12649}" type="presParOf" srcId="{3369EE58-D357-4B85-859A-EFEE065A407D}" destId="{93C9EA74-05EB-4FA5-99F0-8A7ED4E4F1B5}" srcOrd="0" destOrd="0" presId="urn:microsoft.com/office/officeart/2005/8/layout/vList4#1"/>
    <dgm:cxn modelId="{DADD943F-FA97-4106-AB27-5EA1C95A59A3}" type="presParOf" srcId="{93C9EA74-05EB-4FA5-99F0-8A7ED4E4F1B5}" destId="{50CA1C6B-DBE9-4912-AE78-7C00829EA717}" srcOrd="0" destOrd="0" presId="urn:microsoft.com/office/officeart/2005/8/layout/vList4#1"/>
    <dgm:cxn modelId="{94BC2A80-619B-4BB7-A293-EA93FCCF56C5}" type="presParOf" srcId="{93C9EA74-05EB-4FA5-99F0-8A7ED4E4F1B5}" destId="{45303DE0-8E25-4BF0-8DC6-06BA34184826}" srcOrd="1" destOrd="0" presId="urn:microsoft.com/office/officeart/2005/8/layout/vList4#1"/>
    <dgm:cxn modelId="{621AA6D3-395F-4118-A65E-41946A7B7964}" type="presParOf" srcId="{93C9EA74-05EB-4FA5-99F0-8A7ED4E4F1B5}" destId="{DD1FE381-2AD4-418D-A8D7-6D2CF7C92CFB}" srcOrd="2" destOrd="0" presId="urn:microsoft.com/office/officeart/2005/8/layout/vList4#1"/>
    <dgm:cxn modelId="{A9194BAD-74E0-4B91-B4FB-68C35C48E334}" type="presParOf" srcId="{3369EE58-D357-4B85-859A-EFEE065A407D}" destId="{7FE3F91B-BE3D-4525-8AEE-BBF80FFFD58C}" srcOrd="1" destOrd="0" presId="urn:microsoft.com/office/officeart/2005/8/layout/vList4#1"/>
    <dgm:cxn modelId="{8AA4EBE4-8D82-4D87-9AE4-DA7226DE4CB6}" type="presParOf" srcId="{3369EE58-D357-4B85-859A-EFEE065A407D}" destId="{8281FE68-44B6-4A9E-9898-D3A578492198}" srcOrd="2" destOrd="0" presId="urn:microsoft.com/office/officeart/2005/8/layout/vList4#1"/>
    <dgm:cxn modelId="{8C313B46-1D8A-44D1-A898-EF38A87C71D5}" type="presParOf" srcId="{8281FE68-44B6-4A9E-9898-D3A578492198}" destId="{0187F0B4-9608-4A43-B037-2E102C08B898}" srcOrd="0" destOrd="0" presId="urn:microsoft.com/office/officeart/2005/8/layout/vList4#1"/>
    <dgm:cxn modelId="{82961CC2-10E0-4613-9379-C31A868A5622}" type="presParOf" srcId="{8281FE68-44B6-4A9E-9898-D3A578492198}" destId="{6A17797D-FA32-4E94-A265-DC5B0F1FFE42}" srcOrd="1" destOrd="0" presId="urn:microsoft.com/office/officeart/2005/8/layout/vList4#1"/>
    <dgm:cxn modelId="{E6C3DAC5-0867-4F00-8142-8C363B3A1814}" type="presParOf" srcId="{8281FE68-44B6-4A9E-9898-D3A578492198}" destId="{D65B2CB4-A861-403E-BE15-9128D42BB41B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0CF7B7-C97C-4B2F-8025-E6507D5A81D4}" type="doc">
      <dgm:prSet loTypeId="urn:microsoft.com/office/officeart/2005/8/layout/hList6" loCatId="list" qsTypeId="urn:microsoft.com/office/officeart/2005/8/quickstyle/simple5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69CBE7E6-D405-43AC-A9C9-A3F608CED041}">
      <dgm:prSet phldrT="[Text]" custT="1"/>
      <dgm:spPr/>
      <dgm:t>
        <a:bodyPr/>
        <a:lstStyle/>
        <a:p>
          <a:r>
            <a:rPr lang="en-US" sz="2400" b="1" dirty="0" smtClean="0"/>
            <a:t>RISC</a:t>
          </a:r>
          <a:endParaRPr lang="en-US" sz="2400" b="1" dirty="0"/>
        </a:p>
      </dgm:t>
    </dgm:pt>
    <dgm:pt modelId="{67F8EA61-BAF4-43C8-AFDD-8989A7D6167D}" type="parTrans" cxnId="{0B5127A9-3FBA-4475-9B03-0F048736DEB3}">
      <dgm:prSet/>
      <dgm:spPr/>
      <dgm:t>
        <a:bodyPr/>
        <a:lstStyle/>
        <a:p>
          <a:endParaRPr lang="en-US"/>
        </a:p>
      </dgm:t>
    </dgm:pt>
    <dgm:pt modelId="{1A45EAE2-87AC-4AC7-8EB3-B386367A919D}" type="sibTrans" cxnId="{0B5127A9-3FBA-4475-9B03-0F048736DEB3}">
      <dgm:prSet/>
      <dgm:spPr/>
      <dgm:t>
        <a:bodyPr/>
        <a:lstStyle/>
        <a:p>
          <a:endParaRPr lang="en-US"/>
        </a:p>
      </dgm:t>
    </dgm:pt>
    <dgm:pt modelId="{5D600A28-D4FB-490A-97F9-075559430659}">
      <dgm:prSet/>
      <dgm:spPr/>
      <dgm:t>
        <a:bodyPr/>
        <a:lstStyle/>
        <a:p>
          <a:r>
            <a:rPr lang="en-US" sz="1800" baseline="0" dirty="0" smtClean="0">
              <a:latin typeface="Times New Roman"/>
            </a:rPr>
            <a:t>IBM RT-PC</a:t>
          </a:r>
        </a:p>
      </dgm:t>
    </dgm:pt>
    <dgm:pt modelId="{1D431361-1741-4312-9E65-E46E865FC756}" type="parTrans" cxnId="{C60AB76A-793F-4CB9-B912-3FB01BDED97D}">
      <dgm:prSet/>
      <dgm:spPr/>
      <dgm:t>
        <a:bodyPr/>
        <a:lstStyle/>
        <a:p>
          <a:endParaRPr lang="en-US"/>
        </a:p>
      </dgm:t>
    </dgm:pt>
    <dgm:pt modelId="{60804DD8-9480-47E8-B098-355BD35E2870}" type="sibTrans" cxnId="{C60AB76A-793F-4CB9-B912-3FB01BDED97D}">
      <dgm:prSet/>
      <dgm:spPr/>
      <dgm:t>
        <a:bodyPr/>
        <a:lstStyle/>
        <a:p>
          <a:endParaRPr lang="en-US"/>
        </a:p>
      </dgm:t>
    </dgm:pt>
    <dgm:pt modelId="{59D7D17D-D608-42E0-9F12-63D97727CCBA}">
      <dgm:prSet/>
      <dgm:spPr/>
      <dgm:t>
        <a:bodyPr/>
        <a:lstStyle/>
        <a:p>
          <a:r>
            <a:rPr lang="en-US" sz="1800" baseline="0" smtClean="0">
              <a:latin typeface="Times New Roman"/>
            </a:rPr>
            <a:t>IBM RS6000</a:t>
          </a:r>
          <a:endParaRPr lang="en-US" sz="1800" baseline="0" dirty="0" smtClean="0">
            <a:latin typeface="Times New Roman"/>
          </a:endParaRPr>
        </a:p>
      </dgm:t>
    </dgm:pt>
    <dgm:pt modelId="{EEEB5E5F-E669-44D6-AC6F-170E88DD56D7}" type="parTrans" cxnId="{1981C55E-3E6A-4320-9947-BB622176E430}">
      <dgm:prSet/>
      <dgm:spPr/>
      <dgm:t>
        <a:bodyPr/>
        <a:lstStyle/>
        <a:p>
          <a:endParaRPr lang="en-US"/>
        </a:p>
      </dgm:t>
    </dgm:pt>
    <dgm:pt modelId="{D2DEF6F0-FFA3-4767-BA4A-2DF33B1A5BD8}" type="sibTrans" cxnId="{1981C55E-3E6A-4320-9947-BB622176E430}">
      <dgm:prSet/>
      <dgm:spPr/>
      <dgm:t>
        <a:bodyPr/>
        <a:lstStyle/>
        <a:p>
          <a:endParaRPr lang="en-US"/>
        </a:p>
      </dgm:t>
    </dgm:pt>
    <dgm:pt modelId="{C98A1DE6-D0F9-4720-9FA5-37F346BC0D96}">
      <dgm:prSet/>
      <dgm:spPr/>
      <dgm:t>
        <a:bodyPr/>
        <a:lstStyle/>
        <a:p>
          <a:r>
            <a:rPr lang="en-US" sz="1800" baseline="0" dirty="0" smtClean="0">
              <a:latin typeface="Times New Roman"/>
            </a:rPr>
            <a:t>Intel's i860 and i960,</a:t>
          </a:r>
        </a:p>
      </dgm:t>
    </dgm:pt>
    <dgm:pt modelId="{3427CA8D-95F0-4BE0-9A12-9AD4EE4B4BED}" type="parTrans" cxnId="{29906FAF-8691-4AA7-BE91-4D9419FF307D}">
      <dgm:prSet/>
      <dgm:spPr/>
      <dgm:t>
        <a:bodyPr/>
        <a:lstStyle/>
        <a:p>
          <a:endParaRPr lang="en-US"/>
        </a:p>
      </dgm:t>
    </dgm:pt>
    <dgm:pt modelId="{A48ACFC9-3926-42CB-9A1B-F81B520F765B}" type="sibTrans" cxnId="{29906FAF-8691-4AA7-BE91-4D9419FF307D}">
      <dgm:prSet/>
      <dgm:spPr/>
      <dgm:t>
        <a:bodyPr/>
        <a:lstStyle/>
        <a:p>
          <a:endParaRPr lang="en-US"/>
        </a:p>
      </dgm:t>
    </dgm:pt>
    <dgm:pt modelId="{C1947391-7AC9-4D08-A103-E4EAAAD8C51B}">
      <dgm:prSet/>
      <dgm:spPr/>
      <dgm:t>
        <a:bodyPr/>
        <a:lstStyle/>
        <a:p>
          <a:r>
            <a:rPr lang="en-US" sz="1800" baseline="0" dirty="0" smtClean="0">
              <a:latin typeface="Times New Roman"/>
            </a:rPr>
            <a:t>MIPS R2000 (and so on), </a:t>
          </a:r>
        </a:p>
      </dgm:t>
    </dgm:pt>
    <dgm:pt modelId="{F44BA46D-82A0-4B4C-9BE3-96A788462FB1}" type="parTrans" cxnId="{F34C0DF3-69BC-4878-BF7C-5699643F5602}">
      <dgm:prSet/>
      <dgm:spPr/>
      <dgm:t>
        <a:bodyPr/>
        <a:lstStyle/>
        <a:p>
          <a:endParaRPr lang="en-US"/>
        </a:p>
      </dgm:t>
    </dgm:pt>
    <dgm:pt modelId="{AB81FF11-3A36-489D-A1EC-CFCDDDD86CBE}" type="sibTrans" cxnId="{F34C0DF3-69BC-4878-BF7C-5699643F5602}">
      <dgm:prSet/>
      <dgm:spPr/>
      <dgm:t>
        <a:bodyPr/>
        <a:lstStyle/>
        <a:p>
          <a:endParaRPr lang="en-US"/>
        </a:p>
      </dgm:t>
    </dgm:pt>
    <dgm:pt modelId="{A3B53C93-7E67-40AA-B8DB-ACB5B50D0ECF}">
      <dgm:prSet/>
      <dgm:spPr/>
      <dgm:t>
        <a:bodyPr/>
        <a:lstStyle/>
        <a:p>
          <a:r>
            <a:rPr lang="en-US" sz="1800" baseline="0" smtClean="0">
              <a:latin typeface="Times New Roman"/>
            </a:rPr>
            <a:t>Motorola's 88K, </a:t>
          </a:r>
          <a:endParaRPr lang="en-US" sz="1800" baseline="0" dirty="0" smtClean="0">
            <a:latin typeface="Times New Roman"/>
          </a:endParaRPr>
        </a:p>
      </dgm:t>
    </dgm:pt>
    <dgm:pt modelId="{55AC74F7-73F9-4F8E-A362-4F974FC0397A}" type="parTrans" cxnId="{9738E168-8BA8-4063-881D-854B927F96DC}">
      <dgm:prSet/>
      <dgm:spPr/>
      <dgm:t>
        <a:bodyPr/>
        <a:lstStyle/>
        <a:p>
          <a:endParaRPr lang="en-US"/>
        </a:p>
      </dgm:t>
    </dgm:pt>
    <dgm:pt modelId="{01A261B4-2A60-4F5F-8CC4-E8791CFA7AC6}" type="sibTrans" cxnId="{9738E168-8BA8-4063-881D-854B927F96DC}">
      <dgm:prSet/>
      <dgm:spPr/>
      <dgm:t>
        <a:bodyPr/>
        <a:lstStyle/>
        <a:p>
          <a:endParaRPr lang="en-US"/>
        </a:p>
      </dgm:t>
    </dgm:pt>
    <dgm:pt modelId="{5416D6FD-065D-4B7F-A171-33D41F2B1666}">
      <dgm:prSet/>
      <dgm:spPr/>
      <dgm:t>
        <a:bodyPr/>
        <a:lstStyle/>
        <a:p>
          <a:r>
            <a:rPr lang="en-US" sz="1800" baseline="0" smtClean="0">
              <a:latin typeface="Times New Roman"/>
            </a:rPr>
            <a:t>Motolora/IBM's PowerPc</a:t>
          </a:r>
          <a:endParaRPr lang="en-US" sz="1800" dirty="0">
            <a:latin typeface="Times New Roman"/>
          </a:endParaRPr>
        </a:p>
      </dgm:t>
    </dgm:pt>
    <dgm:pt modelId="{EF0A19A3-4BFC-4FD6-9F45-96CEEA41EA0B}" type="parTrans" cxnId="{F5A11053-7801-41C4-B80B-D1FBFA84BF1E}">
      <dgm:prSet/>
      <dgm:spPr/>
      <dgm:t>
        <a:bodyPr/>
        <a:lstStyle/>
        <a:p>
          <a:endParaRPr lang="en-US"/>
        </a:p>
      </dgm:t>
    </dgm:pt>
    <dgm:pt modelId="{859ADD3D-5431-4839-8AD3-A225F8DFFE4B}" type="sibTrans" cxnId="{F5A11053-7801-41C4-B80B-D1FBFA84BF1E}">
      <dgm:prSet/>
      <dgm:spPr/>
      <dgm:t>
        <a:bodyPr/>
        <a:lstStyle/>
        <a:p>
          <a:endParaRPr lang="en-US"/>
        </a:p>
      </dgm:t>
    </dgm:pt>
    <dgm:pt modelId="{4F6F5942-C9E7-4154-96E7-E672737CFA11}">
      <dgm:prSet/>
      <dgm:spPr/>
      <dgm:t>
        <a:bodyPr/>
        <a:lstStyle/>
        <a:p>
          <a:r>
            <a:rPr lang="en-US" sz="1800" baseline="0" dirty="0" smtClean="0">
              <a:latin typeface="Times New Roman"/>
            </a:rPr>
            <a:t>Sun's SPARC</a:t>
          </a:r>
          <a:endParaRPr lang="en-US" sz="1800" dirty="0"/>
        </a:p>
      </dgm:t>
    </dgm:pt>
    <dgm:pt modelId="{E7350605-3E91-45A7-A7A3-BA46EA5CC4BF}" type="parTrans" cxnId="{0164BF72-F836-4A02-ACC9-8BECB90DA78F}">
      <dgm:prSet/>
      <dgm:spPr/>
      <dgm:t>
        <a:bodyPr/>
        <a:lstStyle/>
        <a:p>
          <a:endParaRPr lang="en-US"/>
        </a:p>
      </dgm:t>
    </dgm:pt>
    <dgm:pt modelId="{431B5F38-B8B2-44DC-AF2D-B59CC1B14E49}" type="sibTrans" cxnId="{0164BF72-F836-4A02-ACC9-8BECB90DA78F}">
      <dgm:prSet/>
      <dgm:spPr/>
      <dgm:t>
        <a:bodyPr/>
        <a:lstStyle/>
        <a:p>
          <a:endParaRPr lang="en-US"/>
        </a:p>
      </dgm:t>
    </dgm:pt>
    <dgm:pt modelId="{E96F27FC-9E5D-48C9-AB25-5033B7D65DA9}">
      <dgm:prSet phldrT="[Text]"/>
      <dgm:spPr/>
      <dgm:t>
        <a:bodyPr/>
        <a:lstStyle/>
        <a:p>
          <a:r>
            <a:rPr lang="en-US" sz="1800" baseline="0" dirty="0" smtClean="0">
              <a:latin typeface="Times New Roman"/>
            </a:rPr>
            <a:t>HP PA-RISC</a:t>
          </a:r>
          <a:endParaRPr lang="en-US" sz="1800" dirty="0"/>
        </a:p>
      </dgm:t>
    </dgm:pt>
    <dgm:pt modelId="{76C09966-0D0A-427D-BAA4-79D12B0835E4}" type="sibTrans" cxnId="{907051C1-D6FC-4D68-B4C7-80DE091EDE30}">
      <dgm:prSet/>
      <dgm:spPr/>
      <dgm:t>
        <a:bodyPr/>
        <a:lstStyle/>
        <a:p>
          <a:endParaRPr lang="en-US"/>
        </a:p>
      </dgm:t>
    </dgm:pt>
    <dgm:pt modelId="{97368890-0079-45C3-893C-020427F48948}" type="parTrans" cxnId="{907051C1-D6FC-4D68-B4C7-80DE091EDE30}">
      <dgm:prSet/>
      <dgm:spPr/>
      <dgm:t>
        <a:bodyPr/>
        <a:lstStyle/>
        <a:p>
          <a:endParaRPr lang="en-US"/>
        </a:p>
      </dgm:t>
    </dgm:pt>
    <dgm:pt modelId="{400DB6A7-4972-49EF-A890-A85548E1B62B}" type="pres">
      <dgm:prSet presAssocID="{4E0CF7B7-C97C-4B2F-8025-E6507D5A81D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D6349E-694F-43C2-BEEA-8503C8C10BF5}" type="pres">
      <dgm:prSet presAssocID="{69CBE7E6-D405-43AC-A9C9-A3F608CED041}" presName="node" presStyleLbl="node1" presStyleIdx="0" presStyleCnt="1" custLinFactNeighborX="5263" custLinFactNeighborY="-15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0F2DD7-C976-4D47-BF72-1BC50DD91456}" type="presOf" srcId="{A3B53C93-7E67-40AA-B8DB-ACB5B50D0ECF}" destId="{6CD6349E-694F-43C2-BEEA-8503C8C10BF5}" srcOrd="0" destOrd="6" presId="urn:microsoft.com/office/officeart/2005/8/layout/hList6"/>
    <dgm:cxn modelId="{E2C94417-ECA6-4B32-9EC4-38EA48E99B85}" type="presOf" srcId="{C1947391-7AC9-4D08-A103-E4EAAAD8C51B}" destId="{6CD6349E-694F-43C2-BEEA-8503C8C10BF5}" srcOrd="0" destOrd="5" presId="urn:microsoft.com/office/officeart/2005/8/layout/hList6"/>
    <dgm:cxn modelId="{C60AB76A-793F-4CB9-B912-3FB01BDED97D}" srcId="{69CBE7E6-D405-43AC-A9C9-A3F608CED041}" destId="{5D600A28-D4FB-490A-97F9-075559430659}" srcOrd="1" destOrd="0" parTransId="{1D431361-1741-4312-9E65-E46E865FC756}" sibTransId="{60804DD8-9480-47E8-B098-355BD35E2870}"/>
    <dgm:cxn modelId="{9738E168-8BA8-4063-881D-854B927F96DC}" srcId="{69CBE7E6-D405-43AC-A9C9-A3F608CED041}" destId="{A3B53C93-7E67-40AA-B8DB-ACB5B50D0ECF}" srcOrd="5" destOrd="0" parTransId="{55AC74F7-73F9-4F8E-A362-4F974FC0397A}" sibTransId="{01A261B4-2A60-4F5F-8CC4-E8791CFA7AC6}"/>
    <dgm:cxn modelId="{BCF9A81E-E821-4E13-B8C2-F76C83A8550A}" type="presOf" srcId="{5416D6FD-065D-4B7F-A171-33D41F2B1666}" destId="{6CD6349E-694F-43C2-BEEA-8503C8C10BF5}" srcOrd="0" destOrd="7" presId="urn:microsoft.com/office/officeart/2005/8/layout/hList6"/>
    <dgm:cxn modelId="{CDDEDF5C-2EDF-4C71-BD89-CEDF4099D1AB}" type="presOf" srcId="{5D600A28-D4FB-490A-97F9-075559430659}" destId="{6CD6349E-694F-43C2-BEEA-8503C8C10BF5}" srcOrd="0" destOrd="2" presId="urn:microsoft.com/office/officeart/2005/8/layout/hList6"/>
    <dgm:cxn modelId="{BF0489A6-40D9-4D8F-A265-BCE63181981F}" type="presOf" srcId="{59D7D17D-D608-42E0-9F12-63D97727CCBA}" destId="{6CD6349E-694F-43C2-BEEA-8503C8C10BF5}" srcOrd="0" destOrd="3" presId="urn:microsoft.com/office/officeart/2005/8/layout/hList6"/>
    <dgm:cxn modelId="{907051C1-D6FC-4D68-B4C7-80DE091EDE30}" srcId="{69CBE7E6-D405-43AC-A9C9-A3F608CED041}" destId="{E96F27FC-9E5D-48C9-AB25-5033B7D65DA9}" srcOrd="0" destOrd="0" parTransId="{97368890-0079-45C3-893C-020427F48948}" sibTransId="{76C09966-0D0A-427D-BAA4-79D12B0835E4}"/>
    <dgm:cxn modelId="{1981C55E-3E6A-4320-9947-BB622176E430}" srcId="{69CBE7E6-D405-43AC-A9C9-A3F608CED041}" destId="{59D7D17D-D608-42E0-9F12-63D97727CCBA}" srcOrd="2" destOrd="0" parTransId="{EEEB5E5F-E669-44D6-AC6F-170E88DD56D7}" sibTransId="{D2DEF6F0-FFA3-4767-BA4A-2DF33B1A5BD8}"/>
    <dgm:cxn modelId="{C6FAD6A9-DAA4-4AF9-A049-759CD5C97A75}" type="presOf" srcId="{4F6F5942-C9E7-4154-96E7-E672737CFA11}" destId="{6CD6349E-694F-43C2-BEEA-8503C8C10BF5}" srcOrd="0" destOrd="8" presId="urn:microsoft.com/office/officeart/2005/8/layout/hList6"/>
    <dgm:cxn modelId="{A64DCFCF-F21F-440D-927A-D6C527552B9E}" type="presOf" srcId="{C98A1DE6-D0F9-4720-9FA5-37F346BC0D96}" destId="{6CD6349E-694F-43C2-BEEA-8503C8C10BF5}" srcOrd="0" destOrd="4" presId="urn:microsoft.com/office/officeart/2005/8/layout/hList6"/>
    <dgm:cxn modelId="{F5A11053-7801-41C4-B80B-D1FBFA84BF1E}" srcId="{69CBE7E6-D405-43AC-A9C9-A3F608CED041}" destId="{5416D6FD-065D-4B7F-A171-33D41F2B1666}" srcOrd="6" destOrd="0" parTransId="{EF0A19A3-4BFC-4FD6-9F45-96CEEA41EA0B}" sibTransId="{859ADD3D-5431-4839-8AD3-A225F8DFFE4B}"/>
    <dgm:cxn modelId="{0B5127A9-3FBA-4475-9B03-0F048736DEB3}" srcId="{4E0CF7B7-C97C-4B2F-8025-E6507D5A81D4}" destId="{69CBE7E6-D405-43AC-A9C9-A3F608CED041}" srcOrd="0" destOrd="0" parTransId="{67F8EA61-BAF4-43C8-AFDD-8989A7D6167D}" sibTransId="{1A45EAE2-87AC-4AC7-8EB3-B386367A919D}"/>
    <dgm:cxn modelId="{81D4DC07-1205-4377-891C-E55FD895EC35}" type="presOf" srcId="{E96F27FC-9E5D-48C9-AB25-5033B7D65DA9}" destId="{6CD6349E-694F-43C2-BEEA-8503C8C10BF5}" srcOrd="0" destOrd="1" presId="urn:microsoft.com/office/officeart/2005/8/layout/hList6"/>
    <dgm:cxn modelId="{29906FAF-8691-4AA7-BE91-4D9419FF307D}" srcId="{69CBE7E6-D405-43AC-A9C9-A3F608CED041}" destId="{C98A1DE6-D0F9-4720-9FA5-37F346BC0D96}" srcOrd="3" destOrd="0" parTransId="{3427CA8D-95F0-4BE0-9A12-9AD4EE4B4BED}" sibTransId="{A48ACFC9-3926-42CB-9A1B-F81B520F765B}"/>
    <dgm:cxn modelId="{E0304CF0-60F8-4A2A-BAD0-4A5438D08645}" type="presOf" srcId="{69CBE7E6-D405-43AC-A9C9-A3F608CED041}" destId="{6CD6349E-694F-43C2-BEEA-8503C8C10BF5}" srcOrd="0" destOrd="0" presId="urn:microsoft.com/office/officeart/2005/8/layout/hList6"/>
    <dgm:cxn modelId="{0164BF72-F836-4A02-ACC9-8BECB90DA78F}" srcId="{69CBE7E6-D405-43AC-A9C9-A3F608CED041}" destId="{4F6F5942-C9E7-4154-96E7-E672737CFA11}" srcOrd="7" destOrd="0" parTransId="{E7350605-3E91-45A7-A7A3-BA46EA5CC4BF}" sibTransId="{431B5F38-B8B2-44DC-AF2D-B59CC1B14E49}"/>
    <dgm:cxn modelId="{F34C0DF3-69BC-4878-BF7C-5699643F5602}" srcId="{69CBE7E6-D405-43AC-A9C9-A3F608CED041}" destId="{C1947391-7AC9-4D08-A103-E4EAAAD8C51B}" srcOrd="4" destOrd="0" parTransId="{F44BA46D-82A0-4B4C-9BE3-96A788462FB1}" sibTransId="{AB81FF11-3A36-489D-A1EC-CFCDDDD86CBE}"/>
    <dgm:cxn modelId="{76A8B4C9-F0D0-443C-BD7C-F9FC47E4284E}" type="presOf" srcId="{4E0CF7B7-C97C-4B2F-8025-E6507D5A81D4}" destId="{400DB6A7-4972-49EF-A890-A85548E1B62B}" srcOrd="0" destOrd="0" presId="urn:microsoft.com/office/officeart/2005/8/layout/hList6"/>
    <dgm:cxn modelId="{6D3CA7FE-47EE-491B-A9DD-5CF7FD9BC3B8}" type="presParOf" srcId="{400DB6A7-4972-49EF-A890-A85548E1B62B}" destId="{6CD6349E-694F-43C2-BEEA-8503C8C10BF5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E0CF7B7-C97C-4B2F-8025-E6507D5A81D4}" type="doc">
      <dgm:prSet loTypeId="urn:microsoft.com/office/officeart/2005/8/layout/hList6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9CBE7E6-D405-43AC-A9C9-A3F608CED041}">
      <dgm:prSet phldrT="[Text]" custT="1"/>
      <dgm:spPr/>
      <dgm:t>
        <a:bodyPr/>
        <a:lstStyle/>
        <a:p>
          <a:r>
            <a:rPr lang="en-US" sz="2400" b="1" dirty="0" smtClean="0"/>
            <a:t>CISC</a:t>
          </a:r>
          <a:endParaRPr lang="en-US" sz="2400" b="1" dirty="0"/>
        </a:p>
      </dgm:t>
    </dgm:pt>
    <dgm:pt modelId="{67F8EA61-BAF4-43C8-AFDD-8989A7D6167D}" type="parTrans" cxnId="{0B5127A9-3FBA-4475-9B03-0F048736DEB3}">
      <dgm:prSet/>
      <dgm:spPr/>
      <dgm:t>
        <a:bodyPr/>
        <a:lstStyle/>
        <a:p>
          <a:endParaRPr lang="en-US"/>
        </a:p>
      </dgm:t>
    </dgm:pt>
    <dgm:pt modelId="{1A45EAE2-87AC-4AC7-8EB3-B386367A919D}" type="sibTrans" cxnId="{0B5127A9-3FBA-4475-9B03-0F048736DEB3}">
      <dgm:prSet/>
      <dgm:spPr/>
      <dgm:t>
        <a:bodyPr/>
        <a:lstStyle/>
        <a:p>
          <a:endParaRPr lang="en-US"/>
        </a:p>
      </dgm:t>
    </dgm:pt>
    <dgm:pt modelId="{59D7D17D-D608-42E0-9F12-63D97727CCBA}">
      <dgm:prSet custT="1"/>
      <dgm:spPr/>
      <dgm:t>
        <a:bodyPr/>
        <a:lstStyle/>
        <a:p>
          <a:r>
            <a:rPr lang="en-US" sz="1800" dirty="0" smtClean="0"/>
            <a:t>Intel 80x86</a:t>
          </a:r>
          <a:endParaRPr lang="en-US" sz="1800" baseline="0" dirty="0" smtClean="0">
            <a:latin typeface="Times New Roman"/>
          </a:endParaRPr>
        </a:p>
      </dgm:t>
    </dgm:pt>
    <dgm:pt modelId="{D2DEF6F0-FFA3-4767-BA4A-2DF33B1A5BD8}" type="sibTrans" cxnId="{1981C55E-3E6A-4320-9947-BB622176E430}">
      <dgm:prSet/>
      <dgm:spPr/>
      <dgm:t>
        <a:bodyPr/>
        <a:lstStyle/>
        <a:p>
          <a:endParaRPr lang="en-US"/>
        </a:p>
      </dgm:t>
    </dgm:pt>
    <dgm:pt modelId="{EEEB5E5F-E669-44D6-AC6F-170E88DD56D7}" type="parTrans" cxnId="{1981C55E-3E6A-4320-9947-BB622176E430}">
      <dgm:prSet/>
      <dgm:spPr/>
      <dgm:t>
        <a:bodyPr/>
        <a:lstStyle/>
        <a:p>
          <a:endParaRPr lang="en-US"/>
        </a:p>
      </dgm:t>
    </dgm:pt>
    <dgm:pt modelId="{5D600A28-D4FB-490A-97F9-075559430659}">
      <dgm:prSet custT="1"/>
      <dgm:spPr/>
      <dgm:t>
        <a:bodyPr/>
        <a:lstStyle/>
        <a:p>
          <a:r>
            <a:rPr lang="en-US" sz="1800" dirty="0" err="1" smtClean="0"/>
            <a:t>Motolora</a:t>
          </a:r>
          <a:r>
            <a:rPr lang="en-US" sz="1800" dirty="0" smtClean="0"/>
            <a:t> 68K and 680x0</a:t>
          </a:r>
          <a:endParaRPr lang="en-US" sz="1800" baseline="0" dirty="0" smtClean="0">
            <a:latin typeface="Times New Roman"/>
          </a:endParaRPr>
        </a:p>
      </dgm:t>
    </dgm:pt>
    <dgm:pt modelId="{60804DD8-9480-47E8-B098-355BD35E2870}" type="sibTrans" cxnId="{C60AB76A-793F-4CB9-B912-3FB01BDED97D}">
      <dgm:prSet/>
      <dgm:spPr/>
      <dgm:t>
        <a:bodyPr/>
        <a:lstStyle/>
        <a:p>
          <a:endParaRPr lang="en-US"/>
        </a:p>
      </dgm:t>
    </dgm:pt>
    <dgm:pt modelId="{1D431361-1741-4312-9E65-E46E865FC756}" type="parTrans" cxnId="{C60AB76A-793F-4CB9-B912-3FB01BDED97D}">
      <dgm:prSet/>
      <dgm:spPr/>
      <dgm:t>
        <a:bodyPr/>
        <a:lstStyle/>
        <a:p>
          <a:endParaRPr lang="en-US"/>
        </a:p>
      </dgm:t>
    </dgm:pt>
    <dgm:pt modelId="{E96F27FC-9E5D-48C9-AB25-5033B7D65DA9}">
      <dgm:prSet phldrT="[Text]" custT="1"/>
      <dgm:spPr/>
      <dgm:t>
        <a:bodyPr/>
        <a:lstStyle/>
        <a:p>
          <a:r>
            <a:rPr lang="en-US" sz="1800" dirty="0" smtClean="0"/>
            <a:t>DEC VAX</a:t>
          </a:r>
          <a:endParaRPr lang="en-US" sz="1800" dirty="0"/>
        </a:p>
      </dgm:t>
    </dgm:pt>
    <dgm:pt modelId="{76C09966-0D0A-427D-BAA4-79D12B0835E4}" type="sibTrans" cxnId="{907051C1-D6FC-4D68-B4C7-80DE091EDE30}">
      <dgm:prSet/>
      <dgm:spPr/>
      <dgm:t>
        <a:bodyPr/>
        <a:lstStyle/>
        <a:p>
          <a:endParaRPr lang="en-US"/>
        </a:p>
      </dgm:t>
    </dgm:pt>
    <dgm:pt modelId="{97368890-0079-45C3-893C-020427F48948}" type="parTrans" cxnId="{907051C1-D6FC-4D68-B4C7-80DE091EDE30}">
      <dgm:prSet/>
      <dgm:spPr/>
      <dgm:t>
        <a:bodyPr/>
        <a:lstStyle/>
        <a:p>
          <a:endParaRPr lang="en-US"/>
        </a:p>
      </dgm:t>
    </dgm:pt>
    <dgm:pt modelId="{400DB6A7-4972-49EF-A890-A85548E1B62B}" type="pres">
      <dgm:prSet presAssocID="{4E0CF7B7-C97C-4B2F-8025-E6507D5A81D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CD6349E-694F-43C2-BEEA-8503C8C10BF5}" type="pres">
      <dgm:prSet presAssocID="{69CBE7E6-D405-43AC-A9C9-A3F608CED041}" presName="node" presStyleLbl="node1" presStyleIdx="0" presStyleCnt="1" custLinFactNeighborX="-5263" custLinFactNeighborY="-15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5127A9-3FBA-4475-9B03-0F048736DEB3}" srcId="{4E0CF7B7-C97C-4B2F-8025-E6507D5A81D4}" destId="{69CBE7E6-D405-43AC-A9C9-A3F608CED041}" srcOrd="0" destOrd="0" parTransId="{67F8EA61-BAF4-43C8-AFDD-8989A7D6167D}" sibTransId="{1A45EAE2-87AC-4AC7-8EB3-B386367A919D}"/>
    <dgm:cxn modelId="{7C1BACA5-B8DE-4BAF-B474-A7E6A9F04C18}" type="presOf" srcId="{5D600A28-D4FB-490A-97F9-075559430659}" destId="{6CD6349E-694F-43C2-BEEA-8503C8C10BF5}" srcOrd="0" destOrd="2" presId="urn:microsoft.com/office/officeart/2005/8/layout/hList6"/>
    <dgm:cxn modelId="{B197079A-CCCC-47C4-88F9-E154DB7FB689}" type="presOf" srcId="{4E0CF7B7-C97C-4B2F-8025-E6507D5A81D4}" destId="{400DB6A7-4972-49EF-A890-A85548E1B62B}" srcOrd="0" destOrd="0" presId="urn:microsoft.com/office/officeart/2005/8/layout/hList6"/>
    <dgm:cxn modelId="{907051C1-D6FC-4D68-B4C7-80DE091EDE30}" srcId="{69CBE7E6-D405-43AC-A9C9-A3F608CED041}" destId="{E96F27FC-9E5D-48C9-AB25-5033B7D65DA9}" srcOrd="0" destOrd="0" parTransId="{97368890-0079-45C3-893C-020427F48948}" sibTransId="{76C09966-0D0A-427D-BAA4-79D12B0835E4}"/>
    <dgm:cxn modelId="{1981C55E-3E6A-4320-9947-BB622176E430}" srcId="{69CBE7E6-D405-43AC-A9C9-A3F608CED041}" destId="{59D7D17D-D608-42E0-9F12-63D97727CCBA}" srcOrd="2" destOrd="0" parTransId="{EEEB5E5F-E669-44D6-AC6F-170E88DD56D7}" sibTransId="{D2DEF6F0-FFA3-4767-BA4A-2DF33B1A5BD8}"/>
    <dgm:cxn modelId="{4D9C2B48-0720-4FE0-A6EB-F6A81F0F7466}" type="presOf" srcId="{69CBE7E6-D405-43AC-A9C9-A3F608CED041}" destId="{6CD6349E-694F-43C2-BEEA-8503C8C10BF5}" srcOrd="0" destOrd="0" presId="urn:microsoft.com/office/officeart/2005/8/layout/hList6"/>
    <dgm:cxn modelId="{B7159197-C980-495E-8863-E38D3AEA045C}" type="presOf" srcId="{59D7D17D-D608-42E0-9F12-63D97727CCBA}" destId="{6CD6349E-694F-43C2-BEEA-8503C8C10BF5}" srcOrd="0" destOrd="3" presId="urn:microsoft.com/office/officeart/2005/8/layout/hList6"/>
    <dgm:cxn modelId="{7B905932-512C-4347-A256-2AE62D883DB4}" type="presOf" srcId="{E96F27FC-9E5D-48C9-AB25-5033B7D65DA9}" destId="{6CD6349E-694F-43C2-BEEA-8503C8C10BF5}" srcOrd="0" destOrd="1" presId="urn:microsoft.com/office/officeart/2005/8/layout/hList6"/>
    <dgm:cxn modelId="{C60AB76A-793F-4CB9-B912-3FB01BDED97D}" srcId="{69CBE7E6-D405-43AC-A9C9-A3F608CED041}" destId="{5D600A28-D4FB-490A-97F9-075559430659}" srcOrd="1" destOrd="0" parTransId="{1D431361-1741-4312-9E65-E46E865FC756}" sibTransId="{60804DD8-9480-47E8-B098-355BD35E2870}"/>
    <dgm:cxn modelId="{8353A98A-43CC-4680-A5CE-9C2692E8278E}" type="presParOf" srcId="{400DB6A7-4972-49EF-A890-A85548E1B62B}" destId="{6CD6349E-694F-43C2-BEEA-8503C8C10BF5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14B4F-4646-42AD-AFD7-7353D49B6207}">
      <dsp:nvSpPr>
        <dsp:cNvPr id="0" name=""/>
        <dsp:cNvSpPr/>
      </dsp:nvSpPr>
      <dsp:spPr>
        <a:xfrm rot="5400000">
          <a:off x="-203927" y="347187"/>
          <a:ext cx="1359518" cy="951662"/>
        </a:xfrm>
        <a:prstGeom prst="chevron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b="1" kern="1200" dirty="0" smtClean="0"/>
            <a:t>1</a:t>
          </a:r>
          <a:endParaRPr lang="en-US" sz="3600" b="1" kern="1200" dirty="0"/>
        </a:p>
      </dsp:txBody>
      <dsp:txXfrm rot="-5400000">
        <a:off x="1" y="619090"/>
        <a:ext cx="951662" cy="407856"/>
      </dsp:txXfrm>
    </dsp:sp>
    <dsp:sp modelId="{8B879809-3FF2-4506-89E4-2B161DC58F9B}">
      <dsp:nvSpPr>
        <dsp:cNvPr id="0" name=""/>
        <dsp:cNvSpPr/>
      </dsp:nvSpPr>
      <dsp:spPr>
        <a:xfrm rot="5400000">
          <a:off x="3926163" y="-2672633"/>
          <a:ext cx="566935" cy="6515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Introduction</a:t>
          </a:r>
          <a:endParaRPr lang="en-US" sz="1200" kern="1200" dirty="0"/>
        </a:p>
      </dsp:txBody>
      <dsp:txXfrm rot="-5400000">
        <a:off x="951663" y="329542"/>
        <a:ext cx="6488262" cy="511585"/>
      </dsp:txXfrm>
    </dsp:sp>
    <dsp:sp modelId="{EC869230-CB6A-4445-964F-B310700D0E30}">
      <dsp:nvSpPr>
        <dsp:cNvPr id="0" name=""/>
        <dsp:cNvSpPr/>
      </dsp:nvSpPr>
      <dsp:spPr>
        <a:xfrm rot="5400000">
          <a:off x="-203927" y="1582584"/>
          <a:ext cx="1359518" cy="951662"/>
        </a:xfrm>
        <a:prstGeom prst="chevron">
          <a:avLst/>
        </a:prstGeom>
        <a:solidFill>
          <a:schemeClr val="accent2">
            <a:shade val="50000"/>
            <a:hueOff val="0"/>
            <a:satOff val="-7247"/>
            <a:lumOff val="24326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-7247"/>
              <a:lumOff val="243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b="1" kern="1200" dirty="0" smtClean="0"/>
            <a:t>2</a:t>
          </a:r>
          <a:endParaRPr lang="en-US" sz="3600" b="1" kern="1200" dirty="0"/>
        </a:p>
      </dsp:txBody>
      <dsp:txXfrm rot="-5400000">
        <a:off x="1" y="1854487"/>
        <a:ext cx="951662" cy="407856"/>
      </dsp:txXfrm>
    </dsp:sp>
    <dsp:sp modelId="{D7311BD1-E810-4F2E-9DDB-5FF87154FD52}">
      <dsp:nvSpPr>
        <dsp:cNvPr id="0" name=""/>
        <dsp:cNvSpPr/>
      </dsp:nvSpPr>
      <dsp:spPr>
        <a:xfrm rot="5400000">
          <a:off x="3801474" y="-1437468"/>
          <a:ext cx="816314" cy="6515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-6865"/>
              <a:lumOff val="219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History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RISC v/s CISC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Experiments with MIPS 2000 and Intel 80386</a:t>
          </a:r>
          <a:endParaRPr lang="en-US" sz="1200" kern="1200" dirty="0"/>
        </a:p>
      </dsp:txBody>
      <dsp:txXfrm rot="-5400000">
        <a:off x="951663" y="1452192"/>
        <a:ext cx="6476088" cy="736616"/>
      </dsp:txXfrm>
    </dsp:sp>
    <dsp:sp modelId="{CEF920DD-32B9-4654-B621-7D8DD0CB7E33}">
      <dsp:nvSpPr>
        <dsp:cNvPr id="0" name=""/>
        <dsp:cNvSpPr/>
      </dsp:nvSpPr>
      <dsp:spPr>
        <a:xfrm rot="5400000">
          <a:off x="-203927" y="2628000"/>
          <a:ext cx="1359518" cy="951662"/>
        </a:xfrm>
        <a:prstGeom prst="chevron">
          <a:avLst/>
        </a:prstGeom>
        <a:solidFill>
          <a:schemeClr val="accent2">
            <a:shade val="50000"/>
            <a:hueOff val="0"/>
            <a:satOff val="-14494"/>
            <a:lumOff val="48652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-14494"/>
              <a:lumOff val="486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b="1" kern="1200" dirty="0" smtClean="0"/>
            <a:t>3</a:t>
          </a:r>
          <a:endParaRPr lang="en-US" sz="3600" b="1" kern="1200" dirty="0"/>
        </a:p>
      </dsp:txBody>
      <dsp:txXfrm rot="-5400000">
        <a:off x="1" y="2899903"/>
        <a:ext cx="951662" cy="407856"/>
      </dsp:txXfrm>
    </dsp:sp>
    <dsp:sp modelId="{BF2545F4-1581-4D41-AF10-16A715EE8EFC}">
      <dsp:nvSpPr>
        <dsp:cNvPr id="0" name=""/>
        <dsp:cNvSpPr/>
      </dsp:nvSpPr>
      <dsp:spPr>
        <a:xfrm rot="5400000">
          <a:off x="3272287" y="193979"/>
          <a:ext cx="1874688" cy="6515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-13729"/>
              <a:lumOff val="439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The Benchmarks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Benchmark Selection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Benchmark Compilation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Data Collection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Instruction Count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Instruction Format and Encoding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Addressing Modes</a:t>
          </a:r>
          <a:endParaRPr lang="en-US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Data Traffic</a:t>
          </a:r>
          <a:endParaRPr lang="en-US" sz="1200" kern="1200" dirty="0"/>
        </a:p>
      </dsp:txBody>
      <dsp:txXfrm rot="-5400000">
        <a:off x="951663" y="2606119"/>
        <a:ext cx="6424422" cy="1691658"/>
      </dsp:txXfrm>
    </dsp:sp>
    <dsp:sp modelId="{15837860-DD8F-4B57-B7AB-A31D9CB9E70F}">
      <dsp:nvSpPr>
        <dsp:cNvPr id="0" name=""/>
        <dsp:cNvSpPr/>
      </dsp:nvSpPr>
      <dsp:spPr>
        <a:xfrm rot="5400000">
          <a:off x="-203927" y="4711809"/>
          <a:ext cx="1359518" cy="951662"/>
        </a:xfrm>
        <a:prstGeom prst="chevron">
          <a:avLst/>
        </a:prstGeom>
        <a:solidFill>
          <a:schemeClr val="accent2">
            <a:shade val="50000"/>
            <a:hueOff val="0"/>
            <a:satOff val="-7247"/>
            <a:lumOff val="24326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-7247"/>
              <a:lumOff val="243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600" b="1" kern="1200" dirty="0" smtClean="0"/>
            <a:t>4</a:t>
          </a:r>
          <a:endParaRPr lang="en-US" sz="3600" b="1" kern="1200" dirty="0"/>
        </a:p>
      </dsp:txBody>
      <dsp:txXfrm rot="-5400000">
        <a:off x="1" y="4983712"/>
        <a:ext cx="951662" cy="407856"/>
      </dsp:txXfrm>
    </dsp:sp>
    <dsp:sp modelId="{8407B81C-AF1D-409C-BD99-BA4A413366A5}">
      <dsp:nvSpPr>
        <dsp:cNvPr id="0" name=""/>
        <dsp:cNvSpPr/>
      </dsp:nvSpPr>
      <dsp:spPr>
        <a:xfrm rot="5400000">
          <a:off x="3891380" y="1757780"/>
          <a:ext cx="636501" cy="6515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50000"/>
              <a:hueOff val="0"/>
              <a:satOff val="-6865"/>
              <a:lumOff val="219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200" kern="1200" dirty="0" smtClean="0"/>
            <a:t>Conclusion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Who Wins?</a:t>
          </a:r>
          <a:endParaRPr lang="en-US" sz="1200" kern="1200" dirty="0"/>
        </a:p>
      </dsp:txBody>
      <dsp:txXfrm rot="-5400000">
        <a:off x="951663" y="4728569"/>
        <a:ext cx="6484866" cy="57435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162C28-11CC-4202-813E-7EAECECA1F94}">
      <dsp:nvSpPr>
        <dsp:cNvPr id="0" name=""/>
        <dsp:cNvSpPr/>
      </dsp:nvSpPr>
      <dsp:spPr>
        <a:xfrm>
          <a:off x="0" y="76195"/>
          <a:ext cx="8458200" cy="74863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solidFill>
            <a:schemeClr val="accent2">
              <a:lumMod val="60000"/>
              <a:lumOff val="4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Comparison</a:t>
          </a:r>
          <a:endParaRPr lang="en-US" sz="3600" kern="1200" dirty="0"/>
        </a:p>
      </dsp:txBody>
      <dsp:txXfrm>
        <a:off x="0" y="76195"/>
        <a:ext cx="8458200" cy="748637"/>
      </dsp:txXfrm>
    </dsp:sp>
    <dsp:sp modelId="{FB68EE0E-7C30-4A27-BE4A-A17805363863}">
      <dsp:nvSpPr>
        <dsp:cNvPr id="0" name=""/>
        <dsp:cNvSpPr/>
      </dsp:nvSpPr>
      <dsp:spPr>
        <a:xfrm>
          <a:off x="0" y="783703"/>
          <a:ext cx="4229099" cy="55304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963613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US" sz="1700" b="1" kern="1200" dirty="0" smtClean="0">
              <a:latin typeface="Times New Roman" pitchFamily="18" charset="0"/>
              <a:cs typeface="Times New Roman" pitchFamily="18" charset="0"/>
            </a:rPr>
            <a:t>MIPS 2000</a:t>
          </a:r>
        </a:p>
        <a:p>
          <a:pPr marL="12065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US" sz="1700" b="1" kern="1200" dirty="0" smtClean="0">
              <a:latin typeface="Times New Roman" pitchFamily="18" charset="0"/>
              <a:cs typeface="Times New Roman" pitchFamily="18" charset="0"/>
            </a:rPr>
            <a:t>1. </a:t>
          </a:r>
          <a:r>
            <a:rPr lang="en-US" sz="1700" kern="1200" dirty="0" smtClean="0">
              <a:latin typeface="Times New Roman" pitchFamily="18" charset="0"/>
              <a:cs typeface="Times New Roman" pitchFamily="18" charset="0"/>
            </a:rPr>
            <a:t>An advanced microprocessor optimized for multitasking operating systems </a:t>
          </a:r>
        </a:p>
        <a:p>
          <a:pPr marL="12065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latin typeface="Times New Roman" pitchFamily="18" charset="0"/>
              <a:cs typeface="Times New Roman" pitchFamily="18" charset="0"/>
            </a:rPr>
            <a:t>2. </a:t>
          </a:r>
          <a:r>
            <a:rPr lang="en-US" sz="1700" kern="1200" dirty="0" smtClean="0">
              <a:latin typeface="Times New Roman" pitchFamily="18" charset="0"/>
              <a:cs typeface="Times New Roman" pitchFamily="18" charset="0"/>
            </a:rPr>
            <a:t>Designed for applications needing very high performance.</a:t>
          </a:r>
        </a:p>
        <a:p>
          <a:pPr marL="12065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baseline="0" dirty="0" smtClean="0">
              <a:latin typeface="Times New Roman" pitchFamily="18" charset="0"/>
              <a:cs typeface="Times New Roman" pitchFamily="18" charset="0"/>
            </a:rPr>
            <a:t>3. </a:t>
          </a:r>
          <a:r>
            <a:rPr lang="en-US" sz="1700" kern="1200" baseline="0" dirty="0" smtClean="0">
              <a:latin typeface="Times New Roman" pitchFamily="18" charset="0"/>
              <a:cs typeface="Times New Roman" pitchFamily="18" charset="0"/>
            </a:rPr>
            <a:t>Its 32-bit registers and data paths support 32-bit addresses and</a:t>
          </a:r>
          <a:r>
            <a:rPr lang="en-US" sz="1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700" kern="1200" baseline="0" dirty="0" smtClean="0">
              <a:latin typeface="Times New Roman" pitchFamily="18" charset="0"/>
              <a:cs typeface="Times New Roman" pitchFamily="18" charset="0"/>
            </a:rPr>
            <a:t>data types</a:t>
          </a:r>
        </a:p>
        <a:p>
          <a:pPr marL="12065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baseline="0" dirty="0" smtClean="0">
              <a:latin typeface="Times New Roman" pitchFamily="18" charset="0"/>
              <a:cs typeface="Times New Roman" pitchFamily="18" charset="0"/>
            </a:rPr>
            <a:t>4. </a:t>
          </a:r>
          <a:r>
            <a:rPr lang="en-US" sz="1700" kern="1200" baseline="0" dirty="0" smtClean="0">
              <a:latin typeface="Times New Roman" pitchFamily="18" charset="0"/>
              <a:cs typeface="Times New Roman" pitchFamily="18" charset="0"/>
            </a:rPr>
            <a:t>32-bit architecture with 32-bit address space, the 80386 added new addressing modes and additional operations </a:t>
          </a:r>
          <a:r>
            <a:rPr lang="en-US" sz="1700" kern="1200" dirty="0" smtClean="0">
              <a:latin typeface="Times New Roman" pitchFamily="18" charset="0"/>
              <a:cs typeface="Times New Roman" pitchFamily="18" charset="0"/>
            </a:rPr>
            <a:t>80386 also added paging support in addition to segmented addressing. Like 80286, the 80386. </a:t>
          </a:r>
        </a:p>
        <a:p>
          <a:pPr marL="12065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baseline="0" dirty="0" smtClean="0">
              <a:latin typeface="Times New Roman" pitchFamily="18" charset="0"/>
              <a:cs typeface="Times New Roman" pitchFamily="18" charset="0"/>
            </a:rPr>
            <a:t>6. </a:t>
          </a:r>
          <a:r>
            <a:rPr lang="en-US" sz="1700" kern="1200" baseline="0" dirty="0" smtClean="0">
              <a:latin typeface="Times New Roman" pitchFamily="18" charset="0"/>
              <a:cs typeface="Times New Roman" pitchFamily="18" charset="0"/>
            </a:rPr>
            <a:t>80386 has 16 registers 8 of them can be  general purpose registers</a:t>
          </a:r>
          <a:r>
            <a:rPr lang="en-US" sz="1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700" kern="1200" baseline="0" dirty="0" smtClean="0">
              <a:latin typeface="Times New Roman" pitchFamily="18" charset="0"/>
              <a:cs typeface="Times New Roman" pitchFamily="18" charset="0"/>
            </a:rPr>
            <a:t>and 8 additional floating point registers. </a:t>
          </a:r>
          <a:endParaRPr lang="en-US" sz="17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0" y="783703"/>
        <a:ext cx="4229099" cy="5530478"/>
      </dsp:txXfrm>
    </dsp:sp>
    <dsp:sp modelId="{00D90E0F-DC12-4B59-B291-C6C3D11B5721}">
      <dsp:nvSpPr>
        <dsp:cNvPr id="0" name=""/>
        <dsp:cNvSpPr/>
      </dsp:nvSpPr>
      <dsp:spPr>
        <a:xfrm>
          <a:off x="4229100" y="800106"/>
          <a:ext cx="4229099" cy="54976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225425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latin typeface="Times New Roman" pitchFamily="18" charset="0"/>
              <a:cs typeface="Times New Roman" pitchFamily="18" charset="0"/>
            </a:rPr>
            <a:t>Intel 80386</a:t>
          </a:r>
        </a:p>
        <a:p>
          <a:pPr marL="225425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latin typeface="Times New Roman" pitchFamily="18" charset="0"/>
              <a:cs typeface="Times New Roman" pitchFamily="18" charset="0"/>
            </a:rPr>
            <a:t>1. </a:t>
          </a:r>
          <a:r>
            <a:rPr lang="en-US" sz="1700" kern="1200" dirty="0" smtClean="0">
              <a:latin typeface="Times New Roman" pitchFamily="18" charset="0"/>
              <a:cs typeface="Times New Roman" pitchFamily="18" charset="0"/>
            </a:rPr>
            <a:t>Design came from the Stanford MIPS project, which stood for Microprocessor without Interlocked Pipeline Stages, and was debatably the </a:t>
          </a:r>
          <a:r>
            <a:rPr lang="en-US" sz="1700" b="1" kern="1200" dirty="0" smtClean="0">
              <a:latin typeface="Times New Roman" pitchFamily="18" charset="0"/>
              <a:cs typeface="Times New Roman" pitchFamily="18" charset="0"/>
            </a:rPr>
            <a:t>first commercial RISC processor.</a:t>
          </a:r>
        </a:p>
        <a:p>
          <a:pPr marL="225425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latin typeface="Times New Roman" pitchFamily="18" charset="0"/>
              <a:cs typeface="Times New Roman" pitchFamily="18" charset="0"/>
            </a:rPr>
            <a:t>2. </a:t>
          </a:r>
          <a:r>
            <a:rPr lang="en-US" sz="1700" kern="1200" dirty="0" smtClean="0">
              <a:latin typeface="Times New Roman" pitchFamily="18" charset="0"/>
              <a:cs typeface="Times New Roman" pitchFamily="18" charset="0"/>
            </a:rPr>
            <a:t>It is a 32-bit processor with an off-chip split cache for instructions and data</a:t>
          </a:r>
        </a:p>
        <a:p>
          <a:pPr marL="225425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>
              <a:latin typeface="Times New Roman" pitchFamily="18" charset="0"/>
              <a:cs typeface="Times New Roman" pitchFamily="18" charset="0"/>
            </a:rPr>
            <a:t>3.</a:t>
          </a:r>
          <a:r>
            <a:rPr lang="en-US" sz="1700" kern="1200" dirty="0" smtClean="0">
              <a:latin typeface="Times New Roman" pitchFamily="18" charset="0"/>
              <a:cs typeface="Times New Roman" pitchFamily="18" charset="0"/>
            </a:rPr>
            <a:t> 32  general purpose integer registers and 16 separate 64-bit floating point registers. The integer pipeline has a depth of 5 and the floating-point pipeline a maximal depth of</a:t>
          </a:r>
        </a:p>
        <a:p>
          <a:pPr marL="225425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baseline="0" dirty="0" smtClean="0">
              <a:latin typeface="Times New Roman" pitchFamily="18" charset="0"/>
              <a:cs typeface="Times New Roman" pitchFamily="18" charset="0"/>
            </a:rPr>
            <a:t>4.</a:t>
          </a:r>
          <a:r>
            <a:rPr lang="en-US" sz="1700" kern="1200" baseline="0" dirty="0" smtClean="0">
              <a:latin typeface="Times New Roman" pitchFamily="18" charset="0"/>
              <a:cs typeface="Times New Roman" pitchFamily="18" charset="0"/>
            </a:rPr>
            <a:t> It has only 2 addressing mode, its </a:t>
          </a:r>
          <a:r>
            <a:rPr lang="en-US" sz="1700" kern="1200" baseline="0" dirty="0" err="1" smtClean="0">
              <a:latin typeface="Times New Roman" pitchFamily="18" charset="0"/>
              <a:cs typeface="Times New Roman" pitchFamily="18" charset="0"/>
            </a:rPr>
            <a:t>opcode</a:t>
          </a:r>
          <a:r>
            <a:rPr lang="en-US" sz="1700" kern="1200" baseline="0" dirty="0" smtClean="0">
              <a:latin typeface="Times New Roman" pitchFamily="18" charset="0"/>
              <a:cs typeface="Times New Roman" pitchFamily="18" charset="0"/>
            </a:rPr>
            <a:t> is 6 bits, which limits the totally number of</a:t>
          </a:r>
          <a:r>
            <a:rPr lang="en-US" sz="1700" kern="1200" dirty="0" smtClean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1700" kern="1200" baseline="0" dirty="0" smtClean="0">
              <a:latin typeface="Times New Roman" pitchFamily="18" charset="0"/>
              <a:cs typeface="Times New Roman" pitchFamily="18" charset="0"/>
            </a:rPr>
            <a:t>instructions and it has one delay slot used for delayed branch.</a:t>
          </a:r>
          <a:endParaRPr lang="en-US" sz="17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4229100" y="800106"/>
        <a:ext cx="4229099" cy="5497671"/>
      </dsp:txXfrm>
    </dsp:sp>
    <dsp:sp modelId="{75846583-29FD-4034-838D-6CE366AF1CF1}">
      <dsp:nvSpPr>
        <dsp:cNvPr id="0" name=""/>
        <dsp:cNvSpPr/>
      </dsp:nvSpPr>
      <dsp:spPr>
        <a:xfrm>
          <a:off x="0" y="6023610"/>
          <a:ext cx="8458200" cy="453390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7F6CE7-C46F-42E2-8253-7C905DD6F4C5}">
      <dsp:nvSpPr>
        <dsp:cNvPr id="0" name=""/>
        <dsp:cNvSpPr/>
      </dsp:nvSpPr>
      <dsp:spPr>
        <a:xfrm>
          <a:off x="3047" y="0"/>
          <a:ext cx="607161" cy="607161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14E569C7-E28F-41EF-BA84-0D2D5E419411}">
      <dsp:nvSpPr>
        <dsp:cNvPr id="0" name=""/>
        <dsp:cNvSpPr/>
      </dsp:nvSpPr>
      <dsp:spPr>
        <a:xfrm>
          <a:off x="63764" y="60716"/>
          <a:ext cx="485729" cy="485729"/>
        </a:xfrm>
        <a:prstGeom prst="chord">
          <a:avLst>
            <a:gd name="adj1" fmla="val 1168272"/>
            <a:gd name="adj2" fmla="val 9631728"/>
          </a:avLst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2DC3AB8B-85B9-43CB-B236-AB74A4A24447}">
      <dsp:nvSpPr>
        <dsp:cNvPr id="0" name=""/>
        <dsp:cNvSpPr/>
      </dsp:nvSpPr>
      <dsp:spPr>
        <a:xfrm>
          <a:off x="736701" y="607161"/>
          <a:ext cx="1796186" cy="2555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Is a suit of programs use for compiler optimization analysis.</a:t>
          </a:r>
          <a:endParaRPr lang="en-US" sz="1500" kern="1200" dirty="0"/>
        </a:p>
      </dsp:txBody>
      <dsp:txXfrm>
        <a:off x="736701" y="607161"/>
        <a:ext cx="1796186" cy="2555138"/>
      </dsp:txXfrm>
    </dsp:sp>
    <dsp:sp modelId="{37A69A07-14A9-4D64-AEC5-8608414DD746}">
      <dsp:nvSpPr>
        <dsp:cNvPr id="0" name=""/>
        <dsp:cNvSpPr/>
      </dsp:nvSpPr>
      <dsp:spPr>
        <a:xfrm>
          <a:off x="736701" y="0"/>
          <a:ext cx="1796186" cy="607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b="1" kern="1200" dirty="0" smtClean="0"/>
            <a:t>Test1</a:t>
          </a:r>
          <a:endParaRPr lang="en-US" sz="1500" b="1" kern="1200" dirty="0"/>
        </a:p>
      </dsp:txBody>
      <dsp:txXfrm>
        <a:off x="736701" y="0"/>
        <a:ext cx="1796186" cy="607161"/>
      </dsp:txXfrm>
    </dsp:sp>
    <dsp:sp modelId="{17F1FE81-09D6-4A63-953E-0902455456C8}">
      <dsp:nvSpPr>
        <dsp:cNvPr id="0" name=""/>
        <dsp:cNvSpPr/>
      </dsp:nvSpPr>
      <dsp:spPr>
        <a:xfrm>
          <a:off x="2659379" y="0"/>
          <a:ext cx="607161" cy="607161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39FC43D1-D6BF-49FF-9D8F-198FA53C022E}">
      <dsp:nvSpPr>
        <dsp:cNvPr id="0" name=""/>
        <dsp:cNvSpPr/>
      </dsp:nvSpPr>
      <dsp:spPr>
        <a:xfrm>
          <a:off x="2720096" y="60716"/>
          <a:ext cx="485729" cy="485729"/>
        </a:xfrm>
        <a:prstGeom prst="chord">
          <a:avLst>
            <a:gd name="adj1" fmla="val 20431728"/>
            <a:gd name="adj2" fmla="val 11968272"/>
          </a:avLst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129E6EC6-6A38-4E0D-9DBD-51883637C7F1}">
      <dsp:nvSpPr>
        <dsp:cNvPr id="0" name=""/>
        <dsp:cNvSpPr/>
      </dsp:nvSpPr>
      <dsp:spPr>
        <a:xfrm>
          <a:off x="3393033" y="607161"/>
          <a:ext cx="1796186" cy="2555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Suite of benchmarks that are relatively short both in </a:t>
          </a:r>
          <a:r>
            <a:rPr lang="en-US" sz="1500" b="0" kern="1200" dirty="0" smtClean="0"/>
            <a:t>program size and execution time</a:t>
          </a:r>
          <a:r>
            <a:rPr lang="en-US" sz="1500" kern="1200" dirty="0" smtClean="0"/>
            <a:t>. </a:t>
          </a:r>
          <a:endParaRPr lang="en-US" sz="1500" kern="1200" dirty="0"/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Includes 7 small programs:</a:t>
          </a:r>
          <a:endParaRPr lang="en-GB" sz="1200" b="1" kern="1200" dirty="0" smtClean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bubble sort, </a:t>
          </a:r>
          <a:endParaRPr lang="en-GB" sz="1500" kern="1200" dirty="0" smtClean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towers of Hanoi, </a:t>
          </a:r>
          <a:endParaRPr lang="en-GB" sz="1500" kern="1200" dirty="0" smtClean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the 8 queens problem, </a:t>
          </a:r>
          <a:endParaRPr lang="en-GB" sz="1500" kern="1200" dirty="0" smtClean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quick sort, </a:t>
          </a:r>
          <a:endParaRPr lang="en-GB" sz="1500" kern="1200" dirty="0" smtClean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integer matrix multiply, </a:t>
          </a:r>
          <a:endParaRPr lang="en-GB" sz="1500" kern="1200" dirty="0" smtClean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smtClean="0"/>
            <a:t>Perm </a:t>
          </a:r>
          <a:r>
            <a:rPr lang="en-US" sz="1500" kern="1200" dirty="0" smtClean="0"/>
            <a:t>and Sieve.</a:t>
          </a:r>
          <a:endParaRPr lang="en-GB" sz="1500" kern="1200" dirty="0" smtClean="0"/>
        </a:p>
      </dsp:txBody>
      <dsp:txXfrm>
        <a:off x="3393033" y="607161"/>
        <a:ext cx="1796186" cy="2555138"/>
      </dsp:txXfrm>
    </dsp:sp>
    <dsp:sp modelId="{4B5C46E6-828E-472D-A1BF-939D1B14ECA9}">
      <dsp:nvSpPr>
        <dsp:cNvPr id="0" name=""/>
        <dsp:cNvSpPr/>
      </dsp:nvSpPr>
      <dsp:spPr>
        <a:xfrm>
          <a:off x="3393033" y="0"/>
          <a:ext cx="1796186" cy="607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b="1" kern="1200" dirty="0" err="1" smtClean="0"/>
            <a:t>Standford</a:t>
          </a:r>
          <a:endParaRPr lang="en-US" sz="1500" b="1" kern="1200" dirty="0"/>
        </a:p>
      </dsp:txBody>
      <dsp:txXfrm>
        <a:off x="3393033" y="0"/>
        <a:ext cx="1796186" cy="607161"/>
      </dsp:txXfrm>
    </dsp:sp>
    <dsp:sp modelId="{7D74E817-74D5-4CFC-A46E-F42F9888C06F}">
      <dsp:nvSpPr>
        <dsp:cNvPr id="0" name=""/>
        <dsp:cNvSpPr/>
      </dsp:nvSpPr>
      <dsp:spPr>
        <a:xfrm>
          <a:off x="5315711" y="0"/>
          <a:ext cx="607161" cy="607161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51562756-1C04-4DC9-B50A-DFCC57DA8D70}">
      <dsp:nvSpPr>
        <dsp:cNvPr id="0" name=""/>
        <dsp:cNvSpPr/>
      </dsp:nvSpPr>
      <dsp:spPr>
        <a:xfrm>
          <a:off x="5376428" y="60716"/>
          <a:ext cx="485729" cy="485729"/>
        </a:xfrm>
        <a:prstGeom prst="chord">
          <a:avLst>
            <a:gd name="adj1" fmla="val 16200000"/>
            <a:gd name="adj2" fmla="val 1620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32139A77-0789-485F-BCCD-7F6DE1421F74}">
      <dsp:nvSpPr>
        <dsp:cNvPr id="0" name=""/>
        <dsp:cNvSpPr/>
      </dsp:nvSpPr>
      <dsp:spPr>
        <a:xfrm>
          <a:off x="6049365" y="607161"/>
          <a:ext cx="1796186" cy="2555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Very common and typical real-world integer program.</a:t>
          </a:r>
          <a:endParaRPr lang="en-US" sz="1500" kern="1200" dirty="0"/>
        </a:p>
      </dsp:txBody>
      <dsp:txXfrm>
        <a:off x="6049365" y="607161"/>
        <a:ext cx="1796186" cy="2555138"/>
      </dsp:txXfrm>
    </dsp:sp>
    <dsp:sp modelId="{E5F1296A-C0A7-4AD9-A49C-AE7021B36C65}">
      <dsp:nvSpPr>
        <dsp:cNvPr id="0" name=""/>
        <dsp:cNvSpPr/>
      </dsp:nvSpPr>
      <dsp:spPr>
        <a:xfrm>
          <a:off x="6049365" y="0"/>
          <a:ext cx="1796186" cy="607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500" b="1" kern="1200" dirty="0" smtClean="0"/>
            <a:t>Poly</a:t>
          </a:r>
          <a:endParaRPr lang="en-US" sz="1500" b="1" kern="1200" dirty="0"/>
        </a:p>
      </dsp:txBody>
      <dsp:txXfrm>
        <a:off x="6049365" y="0"/>
        <a:ext cx="1796186" cy="6071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48A57-70D1-4DA6-8C1B-CA8751F23FC2}">
      <dsp:nvSpPr>
        <dsp:cNvPr id="0" name=""/>
        <dsp:cNvSpPr/>
      </dsp:nvSpPr>
      <dsp:spPr>
        <a:xfrm>
          <a:off x="3641" y="0"/>
          <a:ext cx="620077" cy="620077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5B9CB503-33D4-480C-9CFE-7692EAF54D93}">
      <dsp:nvSpPr>
        <dsp:cNvPr id="0" name=""/>
        <dsp:cNvSpPr/>
      </dsp:nvSpPr>
      <dsp:spPr>
        <a:xfrm>
          <a:off x="65649" y="62007"/>
          <a:ext cx="496062" cy="496062"/>
        </a:xfrm>
        <a:prstGeom prst="chord">
          <a:avLst>
            <a:gd name="adj1" fmla="val 1168272"/>
            <a:gd name="adj2" fmla="val 9631728"/>
          </a:avLst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FDD5FDB5-DE2E-4E7A-A97C-4318CF76084E}">
      <dsp:nvSpPr>
        <dsp:cNvPr id="0" name=""/>
        <dsp:cNvSpPr/>
      </dsp:nvSpPr>
      <dsp:spPr>
        <a:xfrm>
          <a:off x="616120" y="620077"/>
          <a:ext cx="2107959" cy="2609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Mix of floating-point and integer arithmetic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Function calls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Array indexing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Conditional jumps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Transcendental functions. </a:t>
          </a:r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Defeat many simple compiler optimizations. </a:t>
          </a:r>
          <a:endParaRPr lang="en-US" sz="1600" kern="1200" dirty="0"/>
        </a:p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It makes little use of memory and benefits little from the addition of cache memory.</a:t>
          </a:r>
          <a:endParaRPr lang="en-US" sz="1600" kern="1200" dirty="0"/>
        </a:p>
      </dsp:txBody>
      <dsp:txXfrm>
        <a:off x="616120" y="620077"/>
        <a:ext cx="2107959" cy="2609492"/>
      </dsp:txXfrm>
    </dsp:sp>
    <dsp:sp modelId="{5FBBAE91-9DCD-4CED-AA9E-A99BEB435E2D}">
      <dsp:nvSpPr>
        <dsp:cNvPr id="0" name=""/>
        <dsp:cNvSpPr/>
      </dsp:nvSpPr>
      <dsp:spPr>
        <a:xfrm>
          <a:off x="752902" y="0"/>
          <a:ext cx="1834395" cy="620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W</a:t>
          </a:r>
          <a:r>
            <a:rPr lang="en-US" sz="2900" i="1" kern="1200" dirty="0" smtClean="0"/>
            <a:t>hetstone</a:t>
          </a:r>
          <a:endParaRPr lang="en-US" sz="2900" kern="1200" dirty="0"/>
        </a:p>
      </dsp:txBody>
      <dsp:txXfrm>
        <a:off x="752902" y="0"/>
        <a:ext cx="1834395" cy="620077"/>
      </dsp:txXfrm>
    </dsp:sp>
    <dsp:sp modelId="{2C415D8D-48B2-49EE-8DA2-09A873578A5B}">
      <dsp:nvSpPr>
        <dsp:cNvPr id="0" name=""/>
        <dsp:cNvSpPr/>
      </dsp:nvSpPr>
      <dsp:spPr>
        <a:xfrm>
          <a:off x="2853262" y="0"/>
          <a:ext cx="620077" cy="620077"/>
        </a:xfrm>
        <a:prstGeom prst="ellips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D8FC2822-AC2F-4CEE-87A3-921D22582D23}">
      <dsp:nvSpPr>
        <dsp:cNvPr id="0" name=""/>
        <dsp:cNvSpPr/>
      </dsp:nvSpPr>
      <dsp:spPr>
        <a:xfrm>
          <a:off x="2915270" y="62007"/>
          <a:ext cx="496061" cy="496062"/>
        </a:xfrm>
        <a:prstGeom prst="chord">
          <a:avLst>
            <a:gd name="adj1" fmla="val 20431728"/>
            <a:gd name="adj2" fmla="val 11968272"/>
          </a:avLst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A483704A-5F69-4A6E-8A83-99E4305FFB32}">
      <dsp:nvSpPr>
        <dsp:cNvPr id="0" name=""/>
        <dsp:cNvSpPr/>
      </dsp:nvSpPr>
      <dsp:spPr>
        <a:xfrm>
          <a:off x="3603091" y="799506"/>
          <a:ext cx="1834395" cy="2609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Corresponding to  </a:t>
          </a:r>
          <a:r>
            <a:rPr lang="en-US" sz="1600" i="1" kern="1200" dirty="0" smtClean="0"/>
            <a:t>poly</a:t>
          </a:r>
          <a:r>
            <a:rPr lang="en-US" sz="1600" kern="1200" dirty="0" smtClean="0"/>
            <a:t>, it is a very common real-world FP program.</a:t>
          </a:r>
          <a:endParaRPr lang="en-US" sz="1600" kern="1200" dirty="0"/>
        </a:p>
      </dsp:txBody>
      <dsp:txXfrm>
        <a:off x="3603091" y="799506"/>
        <a:ext cx="1834395" cy="2609492"/>
      </dsp:txXfrm>
    </dsp:sp>
    <dsp:sp modelId="{16EEE191-31D5-4E86-B6EC-ED1EDD26E97A}">
      <dsp:nvSpPr>
        <dsp:cNvPr id="0" name=""/>
        <dsp:cNvSpPr/>
      </dsp:nvSpPr>
      <dsp:spPr>
        <a:xfrm>
          <a:off x="3602523" y="0"/>
          <a:ext cx="1834395" cy="620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i="1" kern="1200" dirty="0" err="1" smtClean="0"/>
            <a:t>Var</a:t>
          </a:r>
          <a:endParaRPr lang="en-US" sz="2900" kern="1200" dirty="0"/>
        </a:p>
      </dsp:txBody>
      <dsp:txXfrm>
        <a:off x="3602523" y="0"/>
        <a:ext cx="1834395" cy="620077"/>
      </dsp:txXfrm>
    </dsp:sp>
    <dsp:sp modelId="{8432F59E-5B8F-42F5-9729-32B770195FDC}">
      <dsp:nvSpPr>
        <dsp:cNvPr id="0" name=""/>
        <dsp:cNvSpPr/>
      </dsp:nvSpPr>
      <dsp:spPr>
        <a:xfrm>
          <a:off x="5566101" y="0"/>
          <a:ext cx="620077" cy="620077"/>
        </a:xfrm>
        <a:prstGeom prst="ellipse">
          <a:avLst/>
        </a:prstGeom>
        <a:gradFill rotWithShape="1">
          <a:gsLst>
            <a:gs pos="0">
              <a:schemeClr val="accent5">
                <a:shade val="51000"/>
                <a:satMod val="130000"/>
              </a:schemeClr>
            </a:gs>
            <a:gs pos="80000">
              <a:schemeClr val="accent5">
                <a:shade val="93000"/>
                <a:satMod val="130000"/>
              </a:schemeClr>
            </a:gs>
            <a:gs pos="100000">
              <a:schemeClr val="accent5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BA0A3CE7-ED92-4076-9184-3750080AEF5D}">
      <dsp:nvSpPr>
        <dsp:cNvPr id="0" name=""/>
        <dsp:cNvSpPr/>
      </dsp:nvSpPr>
      <dsp:spPr>
        <a:xfrm>
          <a:off x="5689794" y="311655"/>
          <a:ext cx="496062" cy="496062"/>
        </a:xfrm>
        <a:prstGeom prst="chord">
          <a:avLst>
            <a:gd name="adj1" fmla="val 16200000"/>
            <a:gd name="adj2" fmla="val 1620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E6F28A63-7850-4014-BC75-33960705EE41}">
      <dsp:nvSpPr>
        <dsp:cNvPr id="0" name=""/>
        <dsp:cNvSpPr/>
      </dsp:nvSpPr>
      <dsp:spPr>
        <a:xfrm>
          <a:off x="6270089" y="829985"/>
          <a:ext cx="1834395" cy="26094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This is a real-world computation intensive program.</a:t>
          </a:r>
          <a:endParaRPr lang="en-US" sz="1600" kern="1200" dirty="0"/>
        </a:p>
      </dsp:txBody>
      <dsp:txXfrm>
        <a:off x="6270089" y="829985"/>
        <a:ext cx="1834395" cy="2609492"/>
      </dsp:txXfrm>
    </dsp:sp>
    <dsp:sp modelId="{3D98D9A7-CBD1-418C-90F7-8A7807F59E69}">
      <dsp:nvSpPr>
        <dsp:cNvPr id="0" name=""/>
        <dsp:cNvSpPr/>
      </dsp:nvSpPr>
      <dsp:spPr>
        <a:xfrm>
          <a:off x="6315362" y="0"/>
          <a:ext cx="1834395" cy="620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b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i="1" kern="1200" dirty="0" err="1" smtClean="0"/>
            <a:t>Lre</a:t>
          </a:r>
          <a:endParaRPr lang="en-US" sz="2900" kern="1200" dirty="0"/>
        </a:p>
      </dsp:txBody>
      <dsp:txXfrm>
        <a:off x="6315362" y="0"/>
        <a:ext cx="1834395" cy="62007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EDE00-6945-4B84-AC64-F0CAD44BA806}">
      <dsp:nvSpPr>
        <dsp:cNvPr id="0" name=""/>
        <dsp:cNvSpPr/>
      </dsp:nvSpPr>
      <dsp:spPr>
        <a:xfrm>
          <a:off x="228613" y="412607"/>
          <a:ext cx="4112920" cy="536176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i="0" kern="1200" dirty="0" smtClean="0"/>
            <a:t>To MIPS R2000</a:t>
          </a:r>
          <a:endParaRPr lang="en-US" sz="2800" i="0" kern="1200" dirty="0"/>
        </a:p>
      </dsp:txBody>
      <dsp:txXfrm>
        <a:off x="254787" y="438781"/>
        <a:ext cx="4060572" cy="483828"/>
      </dsp:txXfrm>
    </dsp:sp>
    <dsp:sp modelId="{5C7DE4BF-6F14-4644-8686-139C84C3E0C7}">
      <dsp:nvSpPr>
        <dsp:cNvPr id="0" name=""/>
        <dsp:cNvSpPr/>
      </dsp:nvSpPr>
      <dsp:spPr>
        <a:xfrm>
          <a:off x="228613" y="1066796"/>
          <a:ext cx="4952966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00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i="0" kern="1200" dirty="0" smtClean="0"/>
            <a:t>We used  </a:t>
          </a:r>
          <a:r>
            <a:rPr lang="en-US" sz="1800" b="1" i="0" kern="1200" dirty="0" smtClean="0"/>
            <a:t>pixie</a:t>
          </a:r>
          <a:r>
            <a:rPr lang="en-US" sz="1800" i="0" kern="1200" dirty="0" smtClean="0"/>
            <a:t> and  a </a:t>
          </a:r>
          <a:r>
            <a:rPr lang="en-US" sz="1800" b="1" i="0" kern="1200" dirty="0" smtClean="0"/>
            <a:t>pixie-statistical program </a:t>
          </a:r>
          <a:r>
            <a:rPr lang="en-US" sz="1800" i="0" kern="1200" dirty="0" smtClean="0"/>
            <a:t>to collect dynamic instruction counts.</a:t>
          </a:r>
          <a:endParaRPr lang="en-US" sz="1800" i="0" kern="1200" dirty="0"/>
        </a:p>
      </dsp:txBody>
      <dsp:txXfrm>
        <a:off x="228613" y="1066796"/>
        <a:ext cx="4952966" cy="1059840"/>
      </dsp:txXfrm>
    </dsp:sp>
    <dsp:sp modelId="{5C2E8826-8B43-4923-9908-93EEEFCDDB8E}">
      <dsp:nvSpPr>
        <dsp:cNvPr id="0" name=""/>
        <dsp:cNvSpPr/>
      </dsp:nvSpPr>
      <dsp:spPr>
        <a:xfrm>
          <a:off x="762022" y="1828801"/>
          <a:ext cx="4191015" cy="559060"/>
        </a:xfrm>
        <a:prstGeom prst="roundRect">
          <a:avLst/>
        </a:prstGeom>
        <a:solidFill>
          <a:schemeClr val="accent2">
            <a:shade val="80000"/>
            <a:hueOff val="0"/>
            <a:satOff val="-11289"/>
            <a:lumOff val="2746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i="0" kern="1200" dirty="0" smtClean="0"/>
            <a:t>To 80386 </a:t>
          </a:r>
          <a:endParaRPr lang="en-US" sz="2800" i="0" kern="1200" dirty="0"/>
        </a:p>
      </dsp:txBody>
      <dsp:txXfrm>
        <a:off x="789313" y="1856092"/>
        <a:ext cx="4136433" cy="504478"/>
      </dsp:txXfrm>
    </dsp:sp>
    <dsp:sp modelId="{A69829A2-B5E7-416B-9163-DB16019231A8}">
      <dsp:nvSpPr>
        <dsp:cNvPr id="0" name=""/>
        <dsp:cNvSpPr/>
      </dsp:nvSpPr>
      <dsp:spPr>
        <a:xfrm>
          <a:off x="838167" y="2438400"/>
          <a:ext cx="4190944" cy="1059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5000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i="0" kern="1200" dirty="0" smtClean="0"/>
            <a:t>We used  </a:t>
          </a:r>
          <a:r>
            <a:rPr lang="en-US" sz="1800" b="1" i="0" kern="1200" dirty="0" err="1" smtClean="0"/>
            <a:t>gcov</a:t>
          </a:r>
          <a:r>
            <a:rPr lang="en-US" sz="1800" b="1" i="0" kern="1200" dirty="0" smtClean="0"/>
            <a:t>  and statistical programs</a:t>
          </a:r>
          <a:r>
            <a:rPr lang="en-US" sz="1800" i="0" kern="1200" dirty="0" smtClean="0"/>
            <a:t> to dynamically count all kinds of instructions and other data.</a:t>
          </a:r>
          <a:endParaRPr lang="en-US" sz="1800" i="0" kern="1200" dirty="0"/>
        </a:p>
      </dsp:txBody>
      <dsp:txXfrm>
        <a:off x="838167" y="2438400"/>
        <a:ext cx="4190944" cy="105984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6F0CE0-FC58-48B0-99E2-0A11FF742200}">
      <dsp:nvSpPr>
        <dsp:cNvPr id="0" name=""/>
        <dsp:cNvSpPr/>
      </dsp:nvSpPr>
      <dsp:spPr>
        <a:xfrm>
          <a:off x="827921" y="1053"/>
          <a:ext cx="4120157" cy="374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827921" y="1053"/>
        <a:ext cx="4120157" cy="374559"/>
      </dsp:txXfrm>
    </dsp:sp>
    <dsp:sp modelId="{0DED63FA-C892-4D66-81EA-B01BDC31D6F7}">
      <dsp:nvSpPr>
        <dsp:cNvPr id="0" name=""/>
        <dsp:cNvSpPr/>
      </dsp:nvSpPr>
      <dsp:spPr>
        <a:xfrm>
          <a:off x="827921" y="375613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0858B7-A005-456D-A793-099CA42CA8D3}">
      <dsp:nvSpPr>
        <dsp:cNvPr id="0" name=""/>
        <dsp:cNvSpPr/>
      </dsp:nvSpPr>
      <dsp:spPr>
        <a:xfrm>
          <a:off x="1407032" y="375613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66665"/>
            <a:satOff val="1799"/>
            <a:lumOff val="189"/>
            <a:alphaOff val="0"/>
          </a:schemeClr>
        </a:solidFill>
        <a:ln w="25400" cap="flat" cmpd="sng" algn="ctr">
          <a:solidFill>
            <a:schemeClr val="accent2">
              <a:hueOff val="66665"/>
              <a:satOff val="1799"/>
              <a:lumOff val="1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031AF-A98F-4283-BD6D-22FDE04DCE97}">
      <dsp:nvSpPr>
        <dsp:cNvPr id="0" name=""/>
        <dsp:cNvSpPr/>
      </dsp:nvSpPr>
      <dsp:spPr>
        <a:xfrm>
          <a:off x="1986601" y="375613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133330"/>
            <a:satOff val="3599"/>
            <a:lumOff val="378"/>
            <a:alphaOff val="0"/>
          </a:schemeClr>
        </a:solidFill>
        <a:ln w="25400" cap="flat" cmpd="sng" algn="ctr">
          <a:solidFill>
            <a:schemeClr val="accent2">
              <a:hueOff val="133330"/>
              <a:satOff val="3599"/>
              <a:lumOff val="3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F607B-4854-4C8A-A6BC-67F0098C27A6}">
      <dsp:nvSpPr>
        <dsp:cNvPr id="0" name=""/>
        <dsp:cNvSpPr/>
      </dsp:nvSpPr>
      <dsp:spPr>
        <a:xfrm>
          <a:off x="2565712" y="375613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199995"/>
            <a:satOff val="5398"/>
            <a:lumOff val="567"/>
            <a:alphaOff val="0"/>
          </a:schemeClr>
        </a:solidFill>
        <a:ln w="25400" cap="flat" cmpd="sng" algn="ctr">
          <a:solidFill>
            <a:schemeClr val="accent2">
              <a:hueOff val="199995"/>
              <a:satOff val="5398"/>
              <a:lumOff val="56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D07975-4107-41B7-A323-4CC469F539BD}">
      <dsp:nvSpPr>
        <dsp:cNvPr id="0" name=""/>
        <dsp:cNvSpPr/>
      </dsp:nvSpPr>
      <dsp:spPr>
        <a:xfrm>
          <a:off x="3145281" y="375613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266660"/>
            <a:satOff val="7198"/>
            <a:lumOff val="755"/>
            <a:alphaOff val="0"/>
          </a:schemeClr>
        </a:solidFill>
        <a:ln w="25400" cap="flat" cmpd="sng" algn="ctr">
          <a:solidFill>
            <a:schemeClr val="accent2">
              <a:hueOff val="266660"/>
              <a:satOff val="7198"/>
              <a:lumOff val="7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9BE50-7E89-4907-AC4D-360EC56F04CC}">
      <dsp:nvSpPr>
        <dsp:cNvPr id="0" name=""/>
        <dsp:cNvSpPr/>
      </dsp:nvSpPr>
      <dsp:spPr>
        <a:xfrm>
          <a:off x="3724392" y="375613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333325"/>
            <a:satOff val="8997"/>
            <a:lumOff val="944"/>
            <a:alphaOff val="0"/>
          </a:schemeClr>
        </a:solidFill>
        <a:ln w="25400" cap="flat" cmpd="sng" algn="ctr">
          <a:solidFill>
            <a:schemeClr val="accent2">
              <a:hueOff val="333325"/>
              <a:satOff val="8997"/>
              <a:lumOff val="9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D1CEA-BB0A-4416-BF8A-CEDD6E4D9756}">
      <dsp:nvSpPr>
        <dsp:cNvPr id="0" name=""/>
        <dsp:cNvSpPr/>
      </dsp:nvSpPr>
      <dsp:spPr>
        <a:xfrm>
          <a:off x="4303961" y="375613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399990"/>
            <a:satOff val="10796"/>
            <a:lumOff val="1133"/>
            <a:alphaOff val="0"/>
          </a:schemeClr>
        </a:solidFill>
        <a:ln w="25400" cap="flat" cmpd="sng" algn="ctr">
          <a:solidFill>
            <a:schemeClr val="accent2">
              <a:hueOff val="399990"/>
              <a:satOff val="10796"/>
              <a:lumOff val="11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5FA85-3788-4A2A-9BD4-DFBBA4841B9A}">
      <dsp:nvSpPr>
        <dsp:cNvPr id="0" name=""/>
        <dsp:cNvSpPr/>
      </dsp:nvSpPr>
      <dsp:spPr>
        <a:xfrm>
          <a:off x="827921" y="451912"/>
          <a:ext cx="4173719" cy="610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 Register-Register</a:t>
          </a:r>
          <a:endParaRPr lang="en-US" sz="1800" kern="1200" dirty="0"/>
        </a:p>
      </dsp:txBody>
      <dsp:txXfrm>
        <a:off x="827921" y="451912"/>
        <a:ext cx="4173719" cy="610393"/>
      </dsp:txXfrm>
    </dsp:sp>
    <dsp:sp modelId="{21337029-C101-432E-BF58-F796A35D0051}">
      <dsp:nvSpPr>
        <dsp:cNvPr id="0" name=""/>
        <dsp:cNvSpPr/>
      </dsp:nvSpPr>
      <dsp:spPr>
        <a:xfrm>
          <a:off x="827921" y="1199644"/>
          <a:ext cx="4120157" cy="374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827921" y="1199644"/>
        <a:ext cx="4120157" cy="374559"/>
      </dsp:txXfrm>
    </dsp:sp>
    <dsp:sp modelId="{B0B91AA8-762C-482E-AB39-9C6A47447AD5}">
      <dsp:nvSpPr>
        <dsp:cNvPr id="0" name=""/>
        <dsp:cNvSpPr/>
      </dsp:nvSpPr>
      <dsp:spPr>
        <a:xfrm>
          <a:off x="827921" y="157420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466655"/>
            <a:satOff val="12596"/>
            <a:lumOff val="1322"/>
            <a:alphaOff val="0"/>
          </a:schemeClr>
        </a:solidFill>
        <a:ln w="25400" cap="flat" cmpd="sng" algn="ctr">
          <a:solidFill>
            <a:schemeClr val="accent2">
              <a:hueOff val="466655"/>
              <a:satOff val="12596"/>
              <a:lumOff val="13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D490B4-4F4B-41F2-BCDE-C1654663D9F7}">
      <dsp:nvSpPr>
        <dsp:cNvPr id="0" name=""/>
        <dsp:cNvSpPr/>
      </dsp:nvSpPr>
      <dsp:spPr>
        <a:xfrm>
          <a:off x="1407032" y="157420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533320"/>
            <a:satOff val="14395"/>
            <a:lumOff val="1511"/>
            <a:alphaOff val="0"/>
          </a:schemeClr>
        </a:solidFill>
        <a:ln w="25400" cap="flat" cmpd="sng" algn="ctr">
          <a:solidFill>
            <a:schemeClr val="accent2">
              <a:hueOff val="533320"/>
              <a:satOff val="14395"/>
              <a:lumOff val="15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C32F77-9F2A-43CF-B49B-E9ED08A0A3CA}">
      <dsp:nvSpPr>
        <dsp:cNvPr id="0" name=""/>
        <dsp:cNvSpPr/>
      </dsp:nvSpPr>
      <dsp:spPr>
        <a:xfrm>
          <a:off x="1986601" y="157420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599985"/>
            <a:satOff val="16195"/>
            <a:lumOff val="1700"/>
            <a:alphaOff val="0"/>
          </a:schemeClr>
        </a:solidFill>
        <a:ln w="25400" cap="flat" cmpd="sng" algn="ctr">
          <a:solidFill>
            <a:schemeClr val="accent2">
              <a:hueOff val="599985"/>
              <a:satOff val="16195"/>
              <a:lumOff val="17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DCA8F-84C7-4567-AF7C-37AF425965C9}">
      <dsp:nvSpPr>
        <dsp:cNvPr id="0" name=""/>
        <dsp:cNvSpPr/>
      </dsp:nvSpPr>
      <dsp:spPr>
        <a:xfrm>
          <a:off x="2565712" y="157420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666650"/>
            <a:satOff val="17994"/>
            <a:lumOff val="1889"/>
            <a:alphaOff val="0"/>
          </a:schemeClr>
        </a:solidFill>
        <a:ln w="25400" cap="flat" cmpd="sng" algn="ctr">
          <a:solidFill>
            <a:schemeClr val="accent2">
              <a:hueOff val="666650"/>
              <a:satOff val="17994"/>
              <a:lumOff val="188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D29EE2-84F5-4DEC-83F3-7ED5E7974DEA}">
      <dsp:nvSpPr>
        <dsp:cNvPr id="0" name=""/>
        <dsp:cNvSpPr/>
      </dsp:nvSpPr>
      <dsp:spPr>
        <a:xfrm>
          <a:off x="3145281" y="157420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733315"/>
            <a:satOff val="19793"/>
            <a:lumOff val="2077"/>
            <a:alphaOff val="0"/>
          </a:schemeClr>
        </a:solidFill>
        <a:ln w="25400" cap="flat" cmpd="sng" algn="ctr">
          <a:solidFill>
            <a:schemeClr val="accent2">
              <a:hueOff val="733315"/>
              <a:satOff val="19793"/>
              <a:lumOff val="20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8A4D2-7D18-40DE-9859-24F091354B9C}">
      <dsp:nvSpPr>
        <dsp:cNvPr id="0" name=""/>
        <dsp:cNvSpPr/>
      </dsp:nvSpPr>
      <dsp:spPr>
        <a:xfrm>
          <a:off x="3724392" y="157420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799980"/>
            <a:satOff val="21593"/>
            <a:lumOff val="2266"/>
            <a:alphaOff val="0"/>
          </a:schemeClr>
        </a:solidFill>
        <a:ln w="25400" cap="flat" cmpd="sng" algn="ctr">
          <a:solidFill>
            <a:schemeClr val="accent2">
              <a:hueOff val="799980"/>
              <a:satOff val="21593"/>
              <a:lumOff val="22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72C6F-AED4-49D5-AE7F-1D0C57C6D73B}">
      <dsp:nvSpPr>
        <dsp:cNvPr id="0" name=""/>
        <dsp:cNvSpPr/>
      </dsp:nvSpPr>
      <dsp:spPr>
        <a:xfrm>
          <a:off x="4303961" y="157420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866645"/>
            <a:satOff val="23392"/>
            <a:lumOff val="2455"/>
            <a:alphaOff val="0"/>
          </a:schemeClr>
        </a:solidFill>
        <a:ln w="25400" cap="flat" cmpd="sng" algn="ctr">
          <a:solidFill>
            <a:schemeClr val="accent2">
              <a:hueOff val="866645"/>
              <a:satOff val="23392"/>
              <a:lumOff val="24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844C5A-5C01-4627-BBC8-0074FF706EC9}">
      <dsp:nvSpPr>
        <dsp:cNvPr id="0" name=""/>
        <dsp:cNvSpPr/>
      </dsp:nvSpPr>
      <dsp:spPr>
        <a:xfrm>
          <a:off x="827921" y="1650503"/>
          <a:ext cx="4173719" cy="610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899978"/>
              <a:satOff val="24292"/>
              <a:lumOff val="25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2. Register-immediate</a:t>
          </a:r>
          <a:endParaRPr lang="en-US" sz="1800" kern="1200" dirty="0"/>
        </a:p>
      </dsp:txBody>
      <dsp:txXfrm>
        <a:off x="827921" y="1650503"/>
        <a:ext cx="4173719" cy="610393"/>
      </dsp:txXfrm>
    </dsp:sp>
    <dsp:sp modelId="{FDEA7D8B-AC70-44F2-B1F3-B53593F6A89C}">
      <dsp:nvSpPr>
        <dsp:cNvPr id="0" name=""/>
        <dsp:cNvSpPr/>
      </dsp:nvSpPr>
      <dsp:spPr>
        <a:xfrm>
          <a:off x="827921" y="2398236"/>
          <a:ext cx="4120157" cy="374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3. Branch</a:t>
          </a:r>
          <a:endParaRPr lang="en-US" sz="1800" kern="1200" dirty="0"/>
        </a:p>
      </dsp:txBody>
      <dsp:txXfrm>
        <a:off x="827921" y="2398236"/>
        <a:ext cx="4120157" cy="374559"/>
      </dsp:txXfrm>
    </dsp:sp>
    <dsp:sp modelId="{C97CFDD4-F6DD-41E9-95EC-47C24951E6AF}">
      <dsp:nvSpPr>
        <dsp:cNvPr id="0" name=""/>
        <dsp:cNvSpPr/>
      </dsp:nvSpPr>
      <dsp:spPr>
        <a:xfrm>
          <a:off x="827921" y="2772796"/>
          <a:ext cx="549354" cy="91559"/>
        </a:xfrm>
        <a:prstGeom prst="parallelogram">
          <a:avLst>
            <a:gd name="adj" fmla="val 140840"/>
          </a:avLst>
        </a:prstGeom>
        <a:solidFill>
          <a:schemeClr val="accent2">
            <a:hueOff val="933310"/>
            <a:satOff val="25192"/>
            <a:lumOff val="2644"/>
            <a:alphaOff val="0"/>
          </a:schemeClr>
        </a:solidFill>
        <a:ln w="25400" cap="flat" cmpd="sng" algn="ctr">
          <a:solidFill>
            <a:schemeClr val="accent2">
              <a:hueOff val="933310"/>
              <a:satOff val="25192"/>
              <a:lumOff val="26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212091-D1DA-4A67-89C0-6E5B4A159466}">
      <dsp:nvSpPr>
        <dsp:cNvPr id="0" name=""/>
        <dsp:cNvSpPr/>
      </dsp:nvSpPr>
      <dsp:spPr>
        <a:xfrm>
          <a:off x="1409321" y="2772796"/>
          <a:ext cx="549354" cy="91559"/>
        </a:xfrm>
        <a:prstGeom prst="parallelogram">
          <a:avLst>
            <a:gd name="adj" fmla="val 140840"/>
          </a:avLst>
        </a:prstGeom>
        <a:solidFill>
          <a:schemeClr val="accent2">
            <a:hueOff val="999975"/>
            <a:satOff val="26991"/>
            <a:lumOff val="2833"/>
            <a:alphaOff val="0"/>
          </a:schemeClr>
        </a:solidFill>
        <a:ln w="25400" cap="flat" cmpd="sng" algn="ctr">
          <a:solidFill>
            <a:schemeClr val="accent2">
              <a:hueOff val="999975"/>
              <a:satOff val="26991"/>
              <a:lumOff val="28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1BC17-F4F3-4656-BCFC-24EE8EDEC272}">
      <dsp:nvSpPr>
        <dsp:cNvPr id="0" name=""/>
        <dsp:cNvSpPr/>
      </dsp:nvSpPr>
      <dsp:spPr>
        <a:xfrm>
          <a:off x="1990721" y="2772796"/>
          <a:ext cx="549354" cy="91559"/>
        </a:xfrm>
        <a:prstGeom prst="parallelogram">
          <a:avLst>
            <a:gd name="adj" fmla="val 140840"/>
          </a:avLst>
        </a:prstGeom>
        <a:solidFill>
          <a:schemeClr val="accent2">
            <a:hueOff val="1066640"/>
            <a:satOff val="28791"/>
            <a:lumOff val="3022"/>
            <a:alphaOff val="0"/>
          </a:schemeClr>
        </a:solidFill>
        <a:ln w="25400" cap="flat" cmpd="sng" algn="ctr">
          <a:solidFill>
            <a:schemeClr val="accent2">
              <a:hueOff val="1066640"/>
              <a:satOff val="28791"/>
              <a:lumOff val="30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FF92D-3E73-4843-85DA-0BF6FB8E0F84}">
      <dsp:nvSpPr>
        <dsp:cNvPr id="0" name=""/>
        <dsp:cNvSpPr/>
      </dsp:nvSpPr>
      <dsp:spPr>
        <a:xfrm>
          <a:off x="2572121" y="2772796"/>
          <a:ext cx="549354" cy="91559"/>
        </a:xfrm>
        <a:prstGeom prst="parallelogram">
          <a:avLst>
            <a:gd name="adj" fmla="val 140840"/>
          </a:avLst>
        </a:prstGeom>
        <a:solidFill>
          <a:schemeClr val="accent2">
            <a:hueOff val="1133305"/>
            <a:satOff val="30590"/>
            <a:lumOff val="3210"/>
            <a:alphaOff val="0"/>
          </a:schemeClr>
        </a:solidFill>
        <a:ln w="25400" cap="flat" cmpd="sng" algn="ctr">
          <a:solidFill>
            <a:schemeClr val="accent2">
              <a:hueOff val="1133305"/>
              <a:satOff val="30590"/>
              <a:lumOff val="32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86CF2-951E-4886-913E-675CA303F1BC}">
      <dsp:nvSpPr>
        <dsp:cNvPr id="0" name=""/>
        <dsp:cNvSpPr/>
      </dsp:nvSpPr>
      <dsp:spPr>
        <a:xfrm>
          <a:off x="3153521" y="2772796"/>
          <a:ext cx="549354" cy="91559"/>
        </a:xfrm>
        <a:prstGeom prst="parallelogram">
          <a:avLst>
            <a:gd name="adj" fmla="val 140840"/>
          </a:avLst>
        </a:prstGeom>
        <a:solidFill>
          <a:schemeClr val="accent2">
            <a:hueOff val="1199970"/>
            <a:satOff val="32389"/>
            <a:lumOff val="3399"/>
            <a:alphaOff val="0"/>
          </a:schemeClr>
        </a:solidFill>
        <a:ln w="25400" cap="flat" cmpd="sng" algn="ctr">
          <a:solidFill>
            <a:schemeClr val="accent2">
              <a:hueOff val="1199970"/>
              <a:satOff val="32389"/>
              <a:lumOff val="33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260D5-8671-4B1F-A69B-04D1B48EDC6F}">
      <dsp:nvSpPr>
        <dsp:cNvPr id="0" name=""/>
        <dsp:cNvSpPr/>
      </dsp:nvSpPr>
      <dsp:spPr>
        <a:xfrm>
          <a:off x="3734921" y="2772796"/>
          <a:ext cx="549354" cy="91559"/>
        </a:xfrm>
        <a:prstGeom prst="parallelogram">
          <a:avLst>
            <a:gd name="adj" fmla="val 140840"/>
          </a:avLst>
        </a:prstGeom>
        <a:solidFill>
          <a:schemeClr val="accent2">
            <a:hueOff val="1266635"/>
            <a:satOff val="34189"/>
            <a:lumOff val="3588"/>
            <a:alphaOff val="0"/>
          </a:schemeClr>
        </a:solidFill>
        <a:ln w="25400" cap="flat" cmpd="sng" algn="ctr">
          <a:solidFill>
            <a:schemeClr val="accent2">
              <a:hueOff val="1266635"/>
              <a:satOff val="34189"/>
              <a:lumOff val="3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922F6C-022B-4364-B75B-7266E06EF985}">
      <dsp:nvSpPr>
        <dsp:cNvPr id="0" name=""/>
        <dsp:cNvSpPr/>
      </dsp:nvSpPr>
      <dsp:spPr>
        <a:xfrm>
          <a:off x="4316321" y="2772796"/>
          <a:ext cx="549354" cy="91559"/>
        </a:xfrm>
        <a:prstGeom prst="parallelogram">
          <a:avLst>
            <a:gd name="adj" fmla="val 140840"/>
          </a:avLst>
        </a:prstGeom>
        <a:solidFill>
          <a:schemeClr val="accent2">
            <a:hueOff val="1333300"/>
            <a:satOff val="35988"/>
            <a:lumOff val="3777"/>
            <a:alphaOff val="0"/>
          </a:schemeClr>
        </a:solidFill>
        <a:ln w="25400" cap="flat" cmpd="sng" algn="ctr">
          <a:solidFill>
            <a:schemeClr val="accent2">
              <a:hueOff val="1333300"/>
              <a:satOff val="35988"/>
              <a:lumOff val="37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F9271-0D5E-4F89-BF9A-0153110A6C87}">
      <dsp:nvSpPr>
        <dsp:cNvPr id="0" name=""/>
        <dsp:cNvSpPr/>
      </dsp:nvSpPr>
      <dsp:spPr>
        <a:xfrm>
          <a:off x="827921" y="2925394"/>
          <a:ext cx="4120157" cy="374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827921" y="2925394"/>
        <a:ext cx="4120157" cy="374559"/>
      </dsp:txXfrm>
    </dsp:sp>
    <dsp:sp modelId="{159782C6-0DCA-428F-B6EF-312112A17AAD}">
      <dsp:nvSpPr>
        <dsp:cNvPr id="0" name=""/>
        <dsp:cNvSpPr/>
      </dsp:nvSpPr>
      <dsp:spPr>
        <a:xfrm>
          <a:off x="827921" y="329995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1399965"/>
            <a:satOff val="37788"/>
            <a:lumOff val="3966"/>
            <a:alphaOff val="0"/>
          </a:schemeClr>
        </a:solidFill>
        <a:ln w="25400" cap="flat" cmpd="sng" algn="ctr">
          <a:solidFill>
            <a:schemeClr val="accent2">
              <a:hueOff val="1399965"/>
              <a:satOff val="37788"/>
              <a:lumOff val="39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EAE452-4B43-4C86-BFC7-62198D659FB0}">
      <dsp:nvSpPr>
        <dsp:cNvPr id="0" name=""/>
        <dsp:cNvSpPr/>
      </dsp:nvSpPr>
      <dsp:spPr>
        <a:xfrm>
          <a:off x="1407032" y="329995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1466630"/>
            <a:satOff val="39587"/>
            <a:lumOff val="4155"/>
            <a:alphaOff val="0"/>
          </a:schemeClr>
        </a:solidFill>
        <a:ln w="25400" cap="flat" cmpd="sng" algn="ctr">
          <a:solidFill>
            <a:schemeClr val="accent2">
              <a:hueOff val="1466630"/>
              <a:satOff val="39587"/>
              <a:lumOff val="41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2EEA3-B459-49FC-8B30-5A30FEBC295D}">
      <dsp:nvSpPr>
        <dsp:cNvPr id="0" name=""/>
        <dsp:cNvSpPr/>
      </dsp:nvSpPr>
      <dsp:spPr>
        <a:xfrm>
          <a:off x="1986601" y="329995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1533295"/>
            <a:satOff val="41386"/>
            <a:lumOff val="4344"/>
            <a:alphaOff val="0"/>
          </a:schemeClr>
        </a:solidFill>
        <a:ln w="25400" cap="flat" cmpd="sng" algn="ctr">
          <a:solidFill>
            <a:schemeClr val="accent2">
              <a:hueOff val="1533295"/>
              <a:satOff val="41386"/>
              <a:lumOff val="434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6E9EE-1231-4DA4-AB20-EFB8B4E60231}">
      <dsp:nvSpPr>
        <dsp:cNvPr id="0" name=""/>
        <dsp:cNvSpPr/>
      </dsp:nvSpPr>
      <dsp:spPr>
        <a:xfrm>
          <a:off x="2565712" y="329995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1599960"/>
            <a:satOff val="43186"/>
            <a:lumOff val="4532"/>
            <a:alphaOff val="0"/>
          </a:schemeClr>
        </a:solidFill>
        <a:ln w="25400" cap="flat" cmpd="sng" algn="ctr">
          <a:solidFill>
            <a:schemeClr val="accent2">
              <a:hueOff val="1599960"/>
              <a:satOff val="43186"/>
              <a:lumOff val="45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1BBD3D-458E-466D-9DEF-D9F424B31B31}">
      <dsp:nvSpPr>
        <dsp:cNvPr id="0" name=""/>
        <dsp:cNvSpPr/>
      </dsp:nvSpPr>
      <dsp:spPr>
        <a:xfrm>
          <a:off x="3145281" y="329995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1666625"/>
            <a:satOff val="44985"/>
            <a:lumOff val="4721"/>
            <a:alphaOff val="0"/>
          </a:schemeClr>
        </a:solidFill>
        <a:ln w="25400" cap="flat" cmpd="sng" algn="ctr">
          <a:solidFill>
            <a:schemeClr val="accent2">
              <a:hueOff val="1666625"/>
              <a:satOff val="44985"/>
              <a:lumOff val="472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F8106-7AD2-4B50-8CCB-C42DC4B6C4A2}">
      <dsp:nvSpPr>
        <dsp:cNvPr id="0" name=""/>
        <dsp:cNvSpPr/>
      </dsp:nvSpPr>
      <dsp:spPr>
        <a:xfrm>
          <a:off x="3724392" y="329995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1733290"/>
            <a:satOff val="46785"/>
            <a:lumOff val="4910"/>
            <a:alphaOff val="0"/>
          </a:schemeClr>
        </a:solidFill>
        <a:ln w="25400" cap="flat" cmpd="sng" algn="ctr">
          <a:solidFill>
            <a:schemeClr val="accent2">
              <a:hueOff val="1733290"/>
              <a:satOff val="46785"/>
              <a:lumOff val="49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A6EB25-3D07-49F8-9298-8011D384DBA1}">
      <dsp:nvSpPr>
        <dsp:cNvPr id="0" name=""/>
        <dsp:cNvSpPr/>
      </dsp:nvSpPr>
      <dsp:spPr>
        <a:xfrm>
          <a:off x="4303961" y="3299954"/>
          <a:ext cx="964116" cy="762992"/>
        </a:xfrm>
        <a:prstGeom prst="chevron">
          <a:avLst>
            <a:gd name="adj" fmla="val 70610"/>
          </a:avLst>
        </a:prstGeom>
        <a:solidFill>
          <a:schemeClr val="accent2">
            <a:hueOff val="1799955"/>
            <a:satOff val="48584"/>
            <a:lumOff val="5099"/>
            <a:alphaOff val="0"/>
          </a:schemeClr>
        </a:solidFill>
        <a:ln w="25400" cap="flat" cmpd="sng" algn="ctr">
          <a:solidFill>
            <a:schemeClr val="accent2">
              <a:hueOff val="1799955"/>
              <a:satOff val="48584"/>
              <a:lumOff val="50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FBFAC-5DF3-421F-8B0E-3A31BF6AC6D5}">
      <dsp:nvSpPr>
        <dsp:cNvPr id="0" name=""/>
        <dsp:cNvSpPr/>
      </dsp:nvSpPr>
      <dsp:spPr>
        <a:xfrm>
          <a:off x="827921" y="3376253"/>
          <a:ext cx="4173719" cy="6103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1799955"/>
              <a:satOff val="48584"/>
              <a:lumOff val="50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4. Jump/call</a:t>
          </a:r>
        </a:p>
      </dsp:txBody>
      <dsp:txXfrm>
        <a:off x="827921" y="3376253"/>
        <a:ext cx="4173719" cy="61039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CF6D3-EE5A-4336-A8FC-D899B85B1494}">
      <dsp:nvSpPr>
        <dsp:cNvPr id="0" name=""/>
        <dsp:cNvSpPr/>
      </dsp:nvSpPr>
      <dsp:spPr>
        <a:xfrm>
          <a:off x="-2202797" y="-451017"/>
          <a:ext cx="3492835" cy="3492835"/>
        </a:xfrm>
        <a:prstGeom prst="blockArc">
          <a:avLst>
            <a:gd name="adj1" fmla="val 18900000"/>
            <a:gd name="adj2" fmla="val 2700000"/>
            <a:gd name="adj3" fmla="val 618"/>
          </a:avLst>
        </a:pr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EFC5E2-B2F8-4322-96D9-5AAD0FDA775E}">
      <dsp:nvSpPr>
        <dsp:cNvPr id="0" name=""/>
        <dsp:cNvSpPr/>
      </dsp:nvSpPr>
      <dsp:spPr>
        <a:xfrm>
          <a:off x="1205324" y="381001"/>
          <a:ext cx="2685984" cy="740139"/>
        </a:xfrm>
        <a:prstGeom prst="rect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58748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Register indirect</a:t>
          </a:r>
          <a:endParaRPr lang="en-US" sz="2000" kern="1200" dirty="0"/>
        </a:p>
      </dsp:txBody>
      <dsp:txXfrm>
        <a:off x="1205324" y="381001"/>
        <a:ext cx="2685984" cy="740139"/>
      </dsp:txXfrm>
    </dsp:sp>
    <dsp:sp modelId="{BA097DBA-5372-4168-AC83-969F537522CE}">
      <dsp:nvSpPr>
        <dsp:cNvPr id="0" name=""/>
        <dsp:cNvSpPr/>
      </dsp:nvSpPr>
      <dsp:spPr>
        <a:xfrm>
          <a:off x="720200" y="277604"/>
          <a:ext cx="925174" cy="92517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3022A-70C7-4466-B856-1646D57A5AE4}">
      <dsp:nvSpPr>
        <dsp:cNvPr id="0" name=""/>
        <dsp:cNvSpPr/>
      </dsp:nvSpPr>
      <dsp:spPr>
        <a:xfrm>
          <a:off x="1339982" y="1523999"/>
          <a:ext cx="2779942" cy="740139"/>
        </a:xfrm>
        <a:prstGeom prst="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587486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Immediate</a:t>
          </a:r>
          <a:endParaRPr lang="en-US" sz="2000" kern="1200" dirty="0"/>
        </a:p>
      </dsp:txBody>
      <dsp:txXfrm>
        <a:off x="1339982" y="1523999"/>
        <a:ext cx="2779942" cy="740139"/>
      </dsp:txXfrm>
    </dsp:sp>
    <dsp:sp modelId="{E9C80343-C5FC-4ECB-9A88-19434467DD2E}">
      <dsp:nvSpPr>
        <dsp:cNvPr id="0" name=""/>
        <dsp:cNvSpPr/>
      </dsp:nvSpPr>
      <dsp:spPr>
        <a:xfrm>
          <a:off x="720200" y="1388021"/>
          <a:ext cx="925174" cy="925174"/>
        </a:xfrm>
        <a:prstGeom prst="ellipse">
          <a:avLst/>
        </a:prstGeom>
        <a:solidFill>
          <a:schemeClr val="lt1"/>
        </a:solidFill>
        <a:ln w="25400" cap="flat" cmpd="sng" algn="ctr">
          <a:solidFill>
            <a:schemeClr val="accent2"/>
          </a:solidFill>
          <a:prstDash val="solid"/>
        </a:ln>
        <a:effectLst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22CBE-BC21-4298-B81E-ACD452785B3B}">
      <dsp:nvSpPr>
        <dsp:cNvPr id="0" name=""/>
        <dsp:cNvSpPr/>
      </dsp:nvSpPr>
      <dsp:spPr>
        <a:xfrm>
          <a:off x="-4824232" y="-739358"/>
          <a:ext cx="5745916" cy="5745916"/>
        </a:xfrm>
        <a:prstGeom prst="blockArc">
          <a:avLst>
            <a:gd name="adj1" fmla="val 18900000"/>
            <a:gd name="adj2" fmla="val 2700000"/>
            <a:gd name="adj3" fmla="val 376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D834E3-A299-4143-A84F-B3E9BED42522}">
      <dsp:nvSpPr>
        <dsp:cNvPr id="0" name=""/>
        <dsp:cNvSpPr/>
      </dsp:nvSpPr>
      <dsp:spPr>
        <a:xfrm>
          <a:off x="403315" y="266614"/>
          <a:ext cx="5634288" cy="53357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522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R, R</a:t>
          </a:r>
          <a:endParaRPr lang="en-US" sz="2900" kern="1200" dirty="0"/>
        </a:p>
      </dsp:txBody>
      <dsp:txXfrm>
        <a:off x="403315" y="266614"/>
        <a:ext cx="5634288" cy="533570"/>
      </dsp:txXfrm>
    </dsp:sp>
    <dsp:sp modelId="{3A27A18D-224B-4815-9A12-DC1658B82F82}">
      <dsp:nvSpPr>
        <dsp:cNvPr id="0" name=""/>
        <dsp:cNvSpPr/>
      </dsp:nvSpPr>
      <dsp:spPr>
        <a:xfrm>
          <a:off x="69833" y="199918"/>
          <a:ext cx="666963" cy="666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4CC513-9025-4685-BC2A-B9BF17C742C3}">
      <dsp:nvSpPr>
        <dsp:cNvPr id="0" name=""/>
        <dsp:cNvSpPr/>
      </dsp:nvSpPr>
      <dsp:spPr>
        <a:xfrm>
          <a:off x="785656" y="1066714"/>
          <a:ext cx="5251947" cy="53357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522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R, </a:t>
          </a:r>
          <a:r>
            <a:rPr lang="en-US" sz="2900" kern="1200" dirty="0" err="1" smtClean="0"/>
            <a:t>Imm</a:t>
          </a:r>
          <a:endParaRPr lang="en-US" sz="2900" kern="1200" dirty="0"/>
        </a:p>
      </dsp:txBody>
      <dsp:txXfrm>
        <a:off x="785656" y="1066714"/>
        <a:ext cx="5251947" cy="533570"/>
      </dsp:txXfrm>
    </dsp:sp>
    <dsp:sp modelId="{40672F95-2E8B-4A87-9033-7668607967FD}">
      <dsp:nvSpPr>
        <dsp:cNvPr id="0" name=""/>
        <dsp:cNvSpPr/>
      </dsp:nvSpPr>
      <dsp:spPr>
        <a:xfrm>
          <a:off x="452174" y="1000018"/>
          <a:ext cx="666963" cy="666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2F284A-23AE-444B-A7C5-028C461D5CAD}">
      <dsp:nvSpPr>
        <dsp:cNvPr id="0" name=""/>
        <dsp:cNvSpPr/>
      </dsp:nvSpPr>
      <dsp:spPr>
        <a:xfrm>
          <a:off x="903004" y="1866814"/>
          <a:ext cx="5134599" cy="53357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522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R, </a:t>
          </a:r>
          <a:r>
            <a:rPr lang="en-US" sz="2900" kern="1200" dirty="0" err="1" smtClean="0"/>
            <a:t>Mem</a:t>
          </a:r>
          <a:endParaRPr lang="en-US" sz="2900" kern="1200" dirty="0"/>
        </a:p>
      </dsp:txBody>
      <dsp:txXfrm>
        <a:off x="903004" y="1866814"/>
        <a:ext cx="5134599" cy="533570"/>
      </dsp:txXfrm>
    </dsp:sp>
    <dsp:sp modelId="{48317F18-414C-49E7-A11D-E5D211DAE4ED}">
      <dsp:nvSpPr>
        <dsp:cNvPr id="0" name=""/>
        <dsp:cNvSpPr/>
      </dsp:nvSpPr>
      <dsp:spPr>
        <a:xfrm>
          <a:off x="569522" y="1800118"/>
          <a:ext cx="666963" cy="666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BA818-2710-4C06-B118-236D55EE8D82}">
      <dsp:nvSpPr>
        <dsp:cNvPr id="0" name=""/>
        <dsp:cNvSpPr/>
      </dsp:nvSpPr>
      <dsp:spPr>
        <a:xfrm>
          <a:off x="785656" y="2666914"/>
          <a:ext cx="5251947" cy="53357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522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Mem</a:t>
          </a:r>
          <a:r>
            <a:rPr lang="en-US" sz="2900" kern="1200" dirty="0" smtClean="0"/>
            <a:t>, R </a:t>
          </a:r>
          <a:endParaRPr lang="en-US" sz="2900" kern="1200" dirty="0"/>
        </a:p>
      </dsp:txBody>
      <dsp:txXfrm>
        <a:off x="785656" y="2666914"/>
        <a:ext cx="5251947" cy="533570"/>
      </dsp:txXfrm>
    </dsp:sp>
    <dsp:sp modelId="{16691FCB-DAF7-4227-ADD9-C7E4972E2F24}">
      <dsp:nvSpPr>
        <dsp:cNvPr id="0" name=""/>
        <dsp:cNvSpPr/>
      </dsp:nvSpPr>
      <dsp:spPr>
        <a:xfrm>
          <a:off x="452174" y="2600218"/>
          <a:ext cx="666963" cy="666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5F147-4F43-40EC-9CF3-13838560AB69}">
      <dsp:nvSpPr>
        <dsp:cNvPr id="0" name=""/>
        <dsp:cNvSpPr/>
      </dsp:nvSpPr>
      <dsp:spPr>
        <a:xfrm>
          <a:off x="403315" y="3467014"/>
          <a:ext cx="5634288" cy="53357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3522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err="1" smtClean="0"/>
            <a:t>Mem</a:t>
          </a:r>
          <a:r>
            <a:rPr lang="en-US" sz="2900" kern="1200" dirty="0" smtClean="0"/>
            <a:t>, </a:t>
          </a:r>
          <a:r>
            <a:rPr lang="en-US" sz="2900" kern="1200" dirty="0" err="1" smtClean="0"/>
            <a:t>Imm</a:t>
          </a:r>
          <a:endParaRPr lang="en-US" sz="2900" kern="1200" dirty="0"/>
        </a:p>
      </dsp:txBody>
      <dsp:txXfrm>
        <a:off x="403315" y="3467014"/>
        <a:ext cx="5634288" cy="533570"/>
      </dsp:txXfrm>
    </dsp:sp>
    <dsp:sp modelId="{E41A7D10-64FA-4C69-A395-7978D573A454}">
      <dsp:nvSpPr>
        <dsp:cNvPr id="0" name=""/>
        <dsp:cNvSpPr/>
      </dsp:nvSpPr>
      <dsp:spPr>
        <a:xfrm>
          <a:off x="69833" y="3400318"/>
          <a:ext cx="666963" cy="66696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B5573-10DD-46C6-8670-C8B492824CB1}">
      <dsp:nvSpPr>
        <dsp:cNvPr id="0" name=""/>
        <dsp:cNvSpPr/>
      </dsp:nvSpPr>
      <dsp:spPr>
        <a:xfrm>
          <a:off x="-5743819" y="-879159"/>
          <a:ext cx="6838320" cy="6838320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183BE-5F15-4E74-BFDF-3F4C29A0AEAF}">
      <dsp:nvSpPr>
        <dsp:cNvPr id="0" name=""/>
        <dsp:cNvSpPr/>
      </dsp:nvSpPr>
      <dsp:spPr>
        <a:xfrm>
          <a:off x="478422" y="317398"/>
          <a:ext cx="7832344" cy="6352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IC in 80386 is less than MIPS R2000, but not very much (average ratio &lt; 2)</a:t>
          </a:r>
          <a:endParaRPr lang="en-US" sz="1400" b="1" kern="1200" dirty="0"/>
        </a:p>
      </dsp:txBody>
      <dsp:txXfrm>
        <a:off x="478422" y="317398"/>
        <a:ext cx="7832344" cy="635203"/>
      </dsp:txXfrm>
    </dsp:sp>
    <dsp:sp modelId="{9B2173C0-4AA8-4DDA-8318-EAE3C008F297}">
      <dsp:nvSpPr>
        <dsp:cNvPr id="0" name=""/>
        <dsp:cNvSpPr/>
      </dsp:nvSpPr>
      <dsp:spPr>
        <a:xfrm>
          <a:off x="81420" y="237997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554DE-FC93-47C2-92E4-A13CFE24CEEC}">
      <dsp:nvSpPr>
        <dsp:cNvPr id="0" name=""/>
        <dsp:cNvSpPr/>
      </dsp:nvSpPr>
      <dsp:spPr>
        <a:xfrm>
          <a:off x="933590" y="1269898"/>
          <a:ext cx="7377176" cy="63520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CISC has richer Instruction set, but in our case, the programs just use around 15% of all the instructions</a:t>
          </a:r>
          <a:endParaRPr lang="en-US" sz="1400" b="1" kern="1200" dirty="0"/>
        </a:p>
      </dsp:txBody>
      <dsp:txXfrm>
        <a:off x="933590" y="1269898"/>
        <a:ext cx="7377176" cy="635203"/>
      </dsp:txXfrm>
    </dsp:sp>
    <dsp:sp modelId="{E0EAEDB1-8AB2-4057-85EE-E3BA647BE85D}">
      <dsp:nvSpPr>
        <dsp:cNvPr id="0" name=""/>
        <dsp:cNvSpPr/>
      </dsp:nvSpPr>
      <dsp:spPr>
        <a:xfrm>
          <a:off x="536588" y="1190498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36A45-C758-4730-8045-724DF459D9AC}">
      <dsp:nvSpPr>
        <dsp:cNvPr id="0" name=""/>
        <dsp:cNvSpPr/>
      </dsp:nvSpPr>
      <dsp:spPr>
        <a:xfrm>
          <a:off x="1073290" y="2222398"/>
          <a:ext cx="7237476" cy="6352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CISC has better code density, 80386’s average instruction length is less than MIPS R2000’s</a:t>
          </a:r>
          <a:endParaRPr lang="en-US" sz="1400" b="1" kern="1200" dirty="0"/>
        </a:p>
      </dsp:txBody>
      <dsp:txXfrm>
        <a:off x="1073290" y="2222398"/>
        <a:ext cx="7237476" cy="635203"/>
      </dsp:txXfrm>
    </dsp:sp>
    <dsp:sp modelId="{119A0036-4EBA-4264-9246-9F6EC9D760E1}">
      <dsp:nvSpPr>
        <dsp:cNvPr id="0" name=""/>
        <dsp:cNvSpPr/>
      </dsp:nvSpPr>
      <dsp:spPr>
        <a:xfrm>
          <a:off x="676288" y="2142998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4521E4-5060-46E0-BB27-D7FD04E47C97}">
      <dsp:nvSpPr>
        <dsp:cNvPr id="0" name=""/>
        <dsp:cNvSpPr/>
      </dsp:nvSpPr>
      <dsp:spPr>
        <a:xfrm>
          <a:off x="933590" y="3174898"/>
          <a:ext cx="7377176" cy="63520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smtClean="0"/>
            <a:t>To 80386, the operand types can be “Memory”, while in MIPS R2000, only load/store will access memory, all operands are in registers. Cache and memory designer should be aware of this difference.</a:t>
          </a:r>
          <a:endParaRPr lang="en-US" sz="1400" b="1" kern="1200" dirty="0"/>
        </a:p>
      </dsp:txBody>
      <dsp:txXfrm>
        <a:off x="933590" y="3174898"/>
        <a:ext cx="7377176" cy="635203"/>
      </dsp:txXfrm>
    </dsp:sp>
    <dsp:sp modelId="{1A054247-9F28-4793-AAEA-F30284B0EADC}">
      <dsp:nvSpPr>
        <dsp:cNvPr id="0" name=""/>
        <dsp:cNvSpPr/>
      </dsp:nvSpPr>
      <dsp:spPr>
        <a:xfrm>
          <a:off x="536588" y="3095498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4038C6-98B7-4AFD-AC8D-4B90AA9C7C90}">
      <dsp:nvSpPr>
        <dsp:cNvPr id="0" name=""/>
        <dsp:cNvSpPr/>
      </dsp:nvSpPr>
      <dsp:spPr>
        <a:xfrm>
          <a:off x="478422" y="4127398"/>
          <a:ext cx="7832344" cy="6352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4193" tIns="35560" rIns="35560" bIns="3556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/>
            <a:t>80386 has richer addressing modes, but in both integer and floating-point case, 3 addressing modes used for about 90%’s addressing, some addressing modes even never used</a:t>
          </a:r>
        </a:p>
      </dsp:txBody>
      <dsp:txXfrm>
        <a:off x="478422" y="4127398"/>
        <a:ext cx="7832344" cy="635203"/>
      </dsp:txXfrm>
    </dsp:sp>
    <dsp:sp modelId="{C58C810B-21EB-4C43-9192-48520B887B96}">
      <dsp:nvSpPr>
        <dsp:cNvPr id="0" name=""/>
        <dsp:cNvSpPr/>
      </dsp:nvSpPr>
      <dsp:spPr>
        <a:xfrm>
          <a:off x="81420" y="4047998"/>
          <a:ext cx="794004" cy="7940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7AB0BC-E42F-4C14-8BC5-BA58285AC8CE}">
      <dsp:nvSpPr>
        <dsp:cNvPr id="0" name=""/>
        <dsp:cNvSpPr/>
      </dsp:nvSpPr>
      <dsp:spPr>
        <a:xfrm rot="10800000">
          <a:off x="1523989" y="0"/>
          <a:ext cx="4053840" cy="1766947"/>
        </a:xfrm>
        <a:prstGeom prst="homePlat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779175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MIPS R2000 is a typical product of pure RISC</a:t>
          </a:r>
          <a:endParaRPr lang="en-US" sz="2900" kern="1200" dirty="0"/>
        </a:p>
      </dsp:txBody>
      <dsp:txXfrm rot="10800000">
        <a:off x="1965726" y="0"/>
        <a:ext cx="3612103" cy="1766947"/>
      </dsp:txXfrm>
    </dsp:sp>
    <dsp:sp modelId="{65F3EDFF-3E90-4B57-94A8-2CB3D01B312D}">
      <dsp:nvSpPr>
        <dsp:cNvPr id="0" name=""/>
        <dsp:cNvSpPr/>
      </dsp:nvSpPr>
      <dsp:spPr>
        <a:xfrm>
          <a:off x="579343" y="1329"/>
          <a:ext cx="1766947" cy="176694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9A1E4E-38DF-4975-A41D-E05EA0EB4165}">
      <dsp:nvSpPr>
        <dsp:cNvPr id="0" name=""/>
        <dsp:cNvSpPr/>
      </dsp:nvSpPr>
      <dsp:spPr>
        <a:xfrm rot="10800000">
          <a:off x="1462816" y="2295723"/>
          <a:ext cx="4053840" cy="1766947"/>
        </a:xfrm>
        <a:prstGeom prst="homePlat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779175" tIns="110490" rIns="206248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Intel 80386 is a typical kind of pure CISC chip</a:t>
          </a:r>
          <a:endParaRPr lang="en-US" sz="2900" kern="1200" dirty="0"/>
        </a:p>
      </dsp:txBody>
      <dsp:txXfrm rot="10800000">
        <a:off x="1904553" y="2295723"/>
        <a:ext cx="3612103" cy="1766947"/>
      </dsp:txXfrm>
    </dsp:sp>
    <dsp:sp modelId="{4898CA4A-CC7E-49AC-A61A-FFC6C66CC9A1}">
      <dsp:nvSpPr>
        <dsp:cNvPr id="0" name=""/>
        <dsp:cNvSpPr/>
      </dsp:nvSpPr>
      <dsp:spPr>
        <a:xfrm>
          <a:off x="579343" y="2295723"/>
          <a:ext cx="1766947" cy="1766947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F52150-4AA0-4B6C-B806-F3732D8CFBAD}">
      <dsp:nvSpPr>
        <dsp:cNvPr id="0" name=""/>
        <dsp:cNvSpPr/>
      </dsp:nvSpPr>
      <dsp:spPr>
        <a:xfrm>
          <a:off x="762024" y="0"/>
          <a:ext cx="6286500" cy="2514599"/>
        </a:xfrm>
        <a:prstGeom prst="leftRightRibb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97A13D-4C6B-4859-BB00-02794CFB45F4}">
      <dsp:nvSpPr>
        <dsp:cNvPr id="0" name=""/>
        <dsp:cNvSpPr/>
      </dsp:nvSpPr>
      <dsp:spPr>
        <a:xfrm>
          <a:off x="1764030" y="440054"/>
          <a:ext cx="2074545" cy="123215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3360" rIns="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CISC</a:t>
          </a:r>
          <a:endParaRPr lang="en-US" sz="6000" kern="1200" dirty="0"/>
        </a:p>
      </dsp:txBody>
      <dsp:txXfrm>
        <a:off x="1764030" y="440054"/>
        <a:ext cx="2074545" cy="1232154"/>
      </dsp:txXfrm>
    </dsp:sp>
    <dsp:sp modelId="{BF3CAF73-F2CF-41B8-B336-4115EEF8BB22}">
      <dsp:nvSpPr>
        <dsp:cNvPr id="0" name=""/>
        <dsp:cNvSpPr/>
      </dsp:nvSpPr>
      <dsp:spPr>
        <a:xfrm>
          <a:off x="4152900" y="842390"/>
          <a:ext cx="2451735" cy="1232154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13360" rIns="0" bIns="2286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RISC</a:t>
          </a:r>
          <a:endParaRPr lang="en-US" sz="6000" kern="1200" dirty="0"/>
        </a:p>
      </dsp:txBody>
      <dsp:txXfrm>
        <a:off x="4152900" y="842390"/>
        <a:ext cx="2451735" cy="1232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7CD30-4712-400C-BB55-47294B0EC14D}">
      <dsp:nvSpPr>
        <dsp:cNvPr id="0" name=""/>
        <dsp:cNvSpPr/>
      </dsp:nvSpPr>
      <dsp:spPr>
        <a:xfrm>
          <a:off x="2388272" y="53320"/>
          <a:ext cx="5981722" cy="2908227"/>
        </a:xfrm>
        <a:prstGeom prst="rightArrow">
          <a:avLst>
            <a:gd name="adj1" fmla="val 75000"/>
            <a:gd name="adj2" fmla="val 5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465138" lvl="1" indent="-239713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/>
        </a:p>
        <a:p>
          <a:pPr marL="576263" lvl="1" indent="-2381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Richer instruction set, some simple, some very complex.</a:t>
          </a:r>
          <a:endParaRPr lang="en-US" sz="1350" kern="1200" dirty="0">
            <a:latin typeface="+mn-lt"/>
          </a:endParaRPr>
        </a:p>
        <a:p>
          <a:pPr marL="576263" lvl="1" indent="-2381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Instructions generally take more than 1 clock to execute.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76263" lvl="1" indent="-2381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Instructions of a variable size.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76263" lvl="1" indent="-2381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  <a:tabLst>
              <a:tab pos="225425" algn="l"/>
            </a:tabLst>
          </a:pPr>
          <a:r>
            <a:rPr lang="en-US" sz="1350" kern="1200" dirty="0" smtClean="0">
              <a:latin typeface="+mn-lt"/>
              <a:cs typeface="Times New Roman" pitchFamily="18" charset="0"/>
            </a:rPr>
            <a:t>Instructions interface with memory in multiple mechanisms with complex addressing modes.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76263" lvl="1" indent="-2381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No pipelining.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76263" lvl="1" indent="-2381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Upward compatibility within a family.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76263" lvl="1" indent="-2381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Microcode control.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76263" lvl="1" indent="-2381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Work well with simpler compiler.</a:t>
          </a:r>
          <a:endParaRPr lang="en-US" sz="1350" kern="1200" dirty="0">
            <a:latin typeface="+mn-lt"/>
            <a:cs typeface="Times New Roman" pitchFamily="18" charset="0"/>
          </a:endParaRPr>
        </a:p>
      </dsp:txBody>
      <dsp:txXfrm>
        <a:off x="2388272" y="416848"/>
        <a:ext cx="4891137" cy="2181171"/>
      </dsp:txXfrm>
    </dsp:sp>
    <dsp:sp modelId="{BFB20B67-DC03-490C-AE66-958C6B53A1E3}">
      <dsp:nvSpPr>
        <dsp:cNvPr id="0" name=""/>
        <dsp:cNvSpPr/>
      </dsp:nvSpPr>
      <dsp:spPr>
        <a:xfrm>
          <a:off x="457200" y="793447"/>
          <a:ext cx="2095475" cy="1416354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8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2">
              <a:shade val="80000"/>
              <a:hueOff val="0"/>
              <a:satOff val="0"/>
              <a:lumOff val="0"/>
              <a:alphaOff val="0"/>
              <a:shade val="25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CISC</a:t>
          </a:r>
          <a:endParaRPr lang="en-US" sz="5600" kern="1200" dirty="0"/>
        </a:p>
      </dsp:txBody>
      <dsp:txXfrm>
        <a:off x="526341" y="862588"/>
        <a:ext cx="1957193" cy="1278072"/>
      </dsp:txXfrm>
    </dsp:sp>
    <dsp:sp modelId="{AD268AF8-BFCE-4C2E-85CC-8304CE314128}">
      <dsp:nvSpPr>
        <dsp:cNvPr id="0" name=""/>
        <dsp:cNvSpPr/>
      </dsp:nvSpPr>
      <dsp:spPr>
        <a:xfrm>
          <a:off x="2615363" y="2965868"/>
          <a:ext cx="6147643" cy="2977731"/>
        </a:xfrm>
        <a:prstGeom prst="rightArrow">
          <a:avLst>
            <a:gd name="adj1" fmla="val 75000"/>
            <a:gd name="adj2" fmla="val 5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344488" lvl="1" indent="-225425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400" kern="1200" dirty="0">
            <a:latin typeface="Times New Roman" pitchFamily="18" charset="0"/>
            <a:cs typeface="Times New Roman" pitchFamily="18" charset="0"/>
          </a:endParaRPr>
        </a:p>
        <a:p>
          <a:pPr marL="569913" lvl="1" indent="-2254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Simple primitive instructions and addressing modes.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69913" lvl="1" indent="-2254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Instructions execute in one clock cycle.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69913" lvl="1" indent="-2254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Uniformed length instructions and fixed instruction format.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69913" lvl="1" indent="-2254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Instructions interface with memory via fixed mechanisms.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69913" lvl="1" indent="-2254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Pipelining.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69913" lvl="1" indent="-2254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Instruction set is orthogonal (little overlapping of instruction functionality)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69913" lvl="1" indent="-2254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Hardwired control.</a:t>
          </a:r>
          <a:endParaRPr lang="en-US" sz="1350" kern="1200" dirty="0">
            <a:latin typeface="+mn-lt"/>
            <a:cs typeface="Times New Roman" pitchFamily="18" charset="0"/>
          </a:endParaRPr>
        </a:p>
        <a:p>
          <a:pPr marL="569913" lvl="1" indent="-225425" algn="l" defTabSz="6000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50" kern="1200" dirty="0" smtClean="0">
              <a:latin typeface="+mn-lt"/>
              <a:cs typeface="Times New Roman" pitchFamily="18" charset="0"/>
            </a:rPr>
            <a:t>Complexity pushed to the compiler.</a:t>
          </a:r>
          <a:endParaRPr lang="en-US" sz="1350" kern="1200" dirty="0">
            <a:latin typeface="+mn-lt"/>
            <a:cs typeface="Times New Roman" pitchFamily="18" charset="0"/>
          </a:endParaRPr>
        </a:p>
      </dsp:txBody>
      <dsp:txXfrm>
        <a:off x="2615363" y="3338084"/>
        <a:ext cx="5030994" cy="2233299"/>
      </dsp:txXfrm>
    </dsp:sp>
    <dsp:sp modelId="{5B525637-C7B2-48F2-9BD0-0FE70CF803B9}">
      <dsp:nvSpPr>
        <dsp:cNvPr id="0" name=""/>
        <dsp:cNvSpPr/>
      </dsp:nvSpPr>
      <dsp:spPr>
        <a:xfrm>
          <a:off x="697891" y="3823037"/>
          <a:ext cx="2071006" cy="1510963"/>
        </a:xfrm>
        <a:prstGeom prst="roundRect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13360" tIns="106680" rIns="213360" bIns="10668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RISC</a:t>
          </a:r>
          <a:endParaRPr lang="en-US" sz="5600" kern="1200" dirty="0"/>
        </a:p>
      </dsp:txBody>
      <dsp:txXfrm>
        <a:off x="771650" y="3896796"/>
        <a:ext cx="1923488" cy="13634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056D6-5D82-4AE8-8F59-CC08BF8BA8C1}">
      <dsp:nvSpPr>
        <dsp:cNvPr id="0" name=""/>
        <dsp:cNvSpPr/>
      </dsp:nvSpPr>
      <dsp:spPr>
        <a:xfrm>
          <a:off x="-228609" y="457176"/>
          <a:ext cx="4840610" cy="4571995"/>
        </a:xfrm>
        <a:prstGeom prst="pie">
          <a:avLst>
            <a:gd name="adj1" fmla="val 5400000"/>
            <a:gd name="adj2" fmla="val 16200000"/>
          </a:avLst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F2B3C849-0141-456A-8D54-063363356324}">
      <dsp:nvSpPr>
        <dsp:cNvPr id="0" name=""/>
        <dsp:cNvSpPr/>
      </dsp:nvSpPr>
      <dsp:spPr>
        <a:xfrm>
          <a:off x="2133613" y="457176"/>
          <a:ext cx="5844480" cy="41148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Advance CISC</a:t>
          </a:r>
          <a:endParaRPr lang="en-US" sz="1800" b="1" kern="1200" dirty="0"/>
        </a:p>
      </dsp:txBody>
      <dsp:txXfrm>
        <a:off x="2133613" y="457176"/>
        <a:ext cx="2922240" cy="1954552"/>
      </dsp:txXfrm>
    </dsp:sp>
    <dsp:sp modelId="{33F92887-2DA6-4457-AAE0-FA5F89B58D2C}">
      <dsp:nvSpPr>
        <dsp:cNvPr id="0" name=""/>
        <dsp:cNvSpPr/>
      </dsp:nvSpPr>
      <dsp:spPr>
        <a:xfrm>
          <a:off x="990597" y="2590797"/>
          <a:ext cx="2410587" cy="2466223"/>
        </a:xfrm>
        <a:prstGeom prst="pie">
          <a:avLst>
            <a:gd name="adj1" fmla="val 5400000"/>
            <a:gd name="adj2" fmla="val 16200000"/>
          </a:avLst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  <dsp:sp modelId="{F9B4A0C4-2E7B-4A18-A50A-7CD23F44626B}">
      <dsp:nvSpPr>
        <dsp:cNvPr id="0" name=""/>
        <dsp:cNvSpPr/>
      </dsp:nvSpPr>
      <dsp:spPr>
        <a:xfrm>
          <a:off x="2133613" y="2590797"/>
          <a:ext cx="6118847" cy="246164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3090473"/>
              <a:satOff val="33685"/>
              <a:lumOff val="-705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/>
            <a:t>Advance RISC</a:t>
          </a:r>
          <a:endParaRPr lang="en-US" sz="1800" kern="1200" dirty="0"/>
        </a:p>
      </dsp:txBody>
      <dsp:txXfrm>
        <a:off x="2133613" y="2590797"/>
        <a:ext cx="3059423" cy="2461643"/>
      </dsp:txXfrm>
    </dsp:sp>
    <dsp:sp modelId="{178F2D2E-1826-48B4-B085-A26722EB1196}">
      <dsp:nvSpPr>
        <dsp:cNvPr id="0" name=""/>
        <dsp:cNvSpPr/>
      </dsp:nvSpPr>
      <dsp:spPr>
        <a:xfrm>
          <a:off x="3886197" y="609608"/>
          <a:ext cx="4343425" cy="1856585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n>
                <a:noFill/>
              </a:ln>
              <a:effectLst/>
            </a:rPr>
            <a:t>Segmented memory model</a:t>
          </a:r>
          <a:endParaRPr lang="en-US" sz="1600" kern="1200" dirty="0">
            <a:ln>
              <a:noFill/>
            </a:ln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n>
                <a:noFill/>
              </a:ln>
              <a:effectLst/>
            </a:rPr>
            <a:t>Few registers</a:t>
          </a:r>
          <a:endParaRPr lang="en-US" sz="1600" kern="1200" dirty="0">
            <a:ln>
              <a:noFill/>
            </a:ln>
            <a:effectLst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n>
                <a:noFill/>
              </a:ln>
              <a:effectLst/>
            </a:rPr>
            <a:t>Crappy floating point performance</a:t>
          </a:r>
          <a:endParaRPr lang="en-US" sz="1600" kern="1200" dirty="0">
            <a:ln>
              <a:noFill/>
            </a:ln>
            <a:effectLst/>
          </a:endParaRPr>
        </a:p>
      </dsp:txBody>
      <dsp:txXfrm>
        <a:off x="3886197" y="609608"/>
        <a:ext cx="4343425" cy="1856585"/>
      </dsp:txXfrm>
    </dsp:sp>
    <dsp:sp modelId="{7811E9F5-E240-4878-8A48-98A93940AF8D}">
      <dsp:nvSpPr>
        <dsp:cNvPr id="0" name=""/>
        <dsp:cNvSpPr/>
      </dsp:nvSpPr>
      <dsp:spPr>
        <a:xfrm>
          <a:off x="3886197" y="2867786"/>
          <a:ext cx="4050052" cy="1856610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Superscalar and out-of-order execution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Large number of registers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Fast floating point </a:t>
          </a:r>
          <a:r>
            <a:rPr lang="en-US" sz="1600" kern="1200" dirty="0" err="1" smtClean="0"/>
            <a:t>performancef</a:t>
          </a:r>
          <a:endParaRPr lang="en-US" sz="1600" kern="1200" dirty="0"/>
        </a:p>
      </dsp:txBody>
      <dsp:txXfrm>
        <a:off x="3886197" y="2867786"/>
        <a:ext cx="4050052" cy="18566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71CE6-17BD-4F4B-8ED5-EB7435040A02}">
      <dsp:nvSpPr>
        <dsp:cNvPr id="0" name=""/>
        <dsp:cNvSpPr/>
      </dsp:nvSpPr>
      <dsp:spPr>
        <a:xfrm>
          <a:off x="953" y="761997"/>
          <a:ext cx="3512553" cy="2540004"/>
        </a:xfrm>
        <a:prstGeom prst="ellips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1" kern="1200" dirty="0" smtClean="0">
              <a:latin typeface="+mn-lt"/>
              <a:cs typeface="Times New Roman" pitchFamily="18" charset="0"/>
            </a:rPr>
            <a:t>Non Intel's Machines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cs typeface="Times New Roman" pitchFamily="18" charset="0"/>
            </a:rPr>
            <a:t>Seemed to have a clearly upside, until the appearing of i486, Pentium and now PII, PIII.</a:t>
          </a:r>
          <a:endParaRPr lang="en-US" sz="1600" kern="1200" dirty="0">
            <a:latin typeface="+mn-lt"/>
            <a:cs typeface="Times New Roman" pitchFamily="18" charset="0"/>
          </a:endParaRPr>
        </a:p>
      </dsp:txBody>
      <dsp:txXfrm>
        <a:off x="515354" y="1133972"/>
        <a:ext cx="2483751" cy="1796054"/>
      </dsp:txXfrm>
    </dsp:sp>
    <dsp:sp modelId="{EA885788-E000-43A7-9237-1710743058E3}">
      <dsp:nvSpPr>
        <dsp:cNvPr id="0" name=""/>
        <dsp:cNvSpPr/>
      </dsp:nvSpPr>
      <dsp:spPr>
        <a:xfrm rot="737" flipH="1" flipV="1">
          <a:off x="6799151" y="4018415"/>
          <a:ext cx="556815" cy="91168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6826501" y="4036652"/>
        <a:ext cx="529465" cy="54700"/>
      </dsp:txXfrm>
    </dsp:sp>
    <dsp:sp modelId="{472DBE24-9D73-4520-984C-4ED84476C40A}">
      <dsp:nvSpPr>
        <dsp:cNvPr id="0" name=""/>
        <dsp:cNvSpPr/>
      </dsp:nvSpPr>
      <dsp:spPr>
        <a:xfrm>
          <a:off x="4415313" y="844200"/>
          <a:ext cx="3484007" cy="2377485"/>
        </a:xfrm>
        <a:prstGeom prst="ellipse">
          <a:avLst/>
        </a:prstGeom>
        <a:gradFill rotWithShape="1">
          <a:gsLst>
            <a:gs pos="0">
              <a:schemeClr val="accent4">
                <a:shade val="51000"/>
                <a:satMod val="130000"/>
              </a:schemeClr>
            </a:gs>
            <a:gs pos="80000">
              <a:schemeClr val="accent4">
                <a:shade val="93000"/>
                <a:satMod val="130000"/>
              </a:schemeClr>
            </a:gs>
            <a:gs pos="100000">
              <a:schemeClr val="accent4"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1" kern="1200" dirty="0" smtClean="0">
              <a:latin typeface="+mn-lt"/>
              <a:cs typeface="Times New Roman" pitchFamily="18" charset="0"/>
            </a:rPr>
            <a:t>Intel's Machines </a:t>
          </a:r>
        </a:p>
        <a:p>
          <a:pPr marL="225425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n-lt"/>
              <a:cs typeface="Times New Roman" pitchFamily="18" charset="0"/>
            </a:rPr>
            <a:t>Still run the old instruction set, but they adopt some RISC Characteristics e.g. one clock execution superscalar operations and lots of registers.</a:t>
          </a:r>
          <a:endParaRPr lang="en-US" sz="1600" kern="1200" dirty="0">
            <a:latin typeface="+mn-lt"/>
            <a:cs typeface="Times New Roman" pitchFamily="18" charset="0"/>
          </a:endParaRPr>
        </a:p>
      </dsp:txBody>
      <dsp:txXfrm>
        <a:off x="4925534" y="1192375"/>
        <a:ext cx="2463565" cy="16811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CA1C6B-DBE9-4912-AE78-7C00829EA717}">
      <dsp:nvSpPr>
        <dsp:cNvPr id="0" name=""/>
        <dsp:cNvSpPr/>
      </dsp:nvSpPr>
      <dsp:spPr>
        <a:xfrm>
          <a:off x="0" y="0"/>
          <a:ext cx="7620000" cy="193476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9525" cap="flat" cmpd="sng" algn="ctr">
          <a:solidFill>
            <a:schemeClr val="accent4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CISC runs faster and faster with a decent floating point performance. </a:t>
          </a:r>
          <a:endParaRPr lang="en-US" sz="3200" kern="1200" dirty="0"/>
        </a:p>
      </dsp:txBody>
      <dsp:txXfrm>
        <a:off x="1717476" y="0"/>
        <a:ext cx="5902523" cy="1934765"/>
      </dsp:txXfrm>
    </dsp:sp>
    <dsp:sp modelId="{45303DE0-8E25-4BF0-8DC6-06BA34184826}">
      <dsp:nvSpPr>
        <dsp:cNvPr id="0" name=""/>
        <dsp:cNvSpPr/>
      </dsp:nvSpPr>
      <dsp:spPr>
        <a:xfrm>
          <a:off x="70032" y="228604"/>
          <a:ext cx="1688652" cy="147755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187F0B4-9608-4A43-B037-2E102C08B898}">
      <dsp:nvSpPr>
        <dsp:cNvPr id="0" name=""/>
        <dsp:cNvSpPr/>
      </dsp:nvSpPr>
      <dsp:spPr>
        <a:xfrm>
          <a:off x="0" y="2128242"/>
          <a:ext cx="7620000" cy="1934765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RISC machines added more instructions to their architectures for new data types.</a:t>
          </a:r>
          <a:endParaRPr lang="en-US" sz="3200" kern="1200" dirty="0"/>
        </a:p>
      </dsp:txBody>
      <dsp:txXfrm>
        <a:off x="1717476" y="2128242"/>
        <a:ext cx="5902523" cy="1934765"/>
      </dsp:txXfrm>
    </dsp:sp>
    <dsp:sp modelId="{6A17797D-FA32-4E94-A265-DC5B0F1FFE42}">
      <dsp:nvSpPr>
        <dsp:cNvPr id="0" name=""/>
        <dsp:cNvSpPr/>
      </dsp:nvSpPr>
      <dsp:spPr>
        <a:xfrm>
          <a:off x="70032" y="2285995"/>
          <a:ext cx="1684416" cy="154781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6349E-694F-43C2-BEEA-8503C8C10BF5}">
      <dsp:nvSpPr>
        <dsp:cNvPr id="0" name=""/>
        <dsp:cNvSpPr/>
      </dsp:nvSpPr>
      <dsp:spPr>
        <a:xfrm rot="16200000">
          <a:off x="-1066799" y="1066799"/>
          <a:ext cx="5029199" cy="2895600"/>
        </a:xfrm>
        <a:prstGeom prst="flowChartManualOperati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3">
              <a:shade val="50000"/>
              <a:hueOff val="0"/>
              <a:satOff val="0"/>
              <a:lumOff val="0"/>
              <a:alphaOff val="0"/>
              <a:shade val="25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RISC</a:t>
          </a:r>
          <a:endParaRPr lang="en-US" sz="24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>
              <a:latin typeface="Times New Roman"/>
            </a:rPr>
            <a:t>HP PA-RISC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>
              <a:latin typeface="Times New Roman"/>
            </a:rPr>
            <a:t>IBM RT-PC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smtClean="0">
              <a:latin typeface="Times New Roman"/>
            </a:rPr>
            <a:t>IBM RS6000</a:t>
          </a:r>
          <a:endParaRPr lang="en-US" sz="1800" kern="1200" baseline="0" dirty="0" smtClean="0">
            <a:latin typeface="Times New Roman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>
              <a:latin typeface="Times New Roman"/>
            </a:rPr>
            <a:t>Intel's i860 and i960,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>
              <a:latin typeface="Times New Roman"/>
            </a:rPr>
            <a:t>MIPS R2000 (and so on),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smtClean="0">
              <a:latin typeface="Times New Roman"/>
            </a:rPr>
            <a:t>Motorola's 88K, </a:t>
          </a:r>
          <a:endParaRPr lang="en-US" sz="1800" kern="1200" baseline="0" dirty="0" smtClean="0">
            <a:latin typeface="Times New Roman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smtClean="0">
              <a:latin typeface="Times New Roman"/>
            </a:rPr>
            <a:t>Motolora/IBM's PowerPc</a:t>
          </a:r>
          <a:endParaRPr lang="en-US" sz="1800" kern="1200" dirty="0">
            <a:latin typeface="Times New Roman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baseline="0" dirty="0" smtClean="0">
              <a:latin typeface="Times New Roman"/>
            </a:rPr>
            <a:t>Sun's SPARC</a:t>
          </a:r>
          <a:endParaRPr lang="en-US" sz="1800" kern="1200" dirty="0"/>
        </a:p>
      </dsp:txBody>
      <dsp:txXfrm rot="5400000">
        <a:off x="0" y="1005840"/>
        <a:ext cx="2895600" cy="30175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D6349E-694F-43C2-BEEA-8503C8C10BF5}">
      <dsp:nvSpPr>
        <dsp:cNvPr id="0" name=""/>
        <dsp:cNvSpPr/>
      </dsp:nvSpPr>
      <dsp:spPr>
        <a:xfrm rot="16200000">
          <a:off x="-1066799" y="1066799"/>
          <a:ext cx="5029199" cy="2895600"/>
        </a:xfrm>
        <a:prstGeom prst="flowChartManualOperati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20400000"/>
          </a:lightRig>
        </a:scene3d>
        <a:sp3d contourW="6350">
          <a:bevelT w="41275" h="19050" prst="angle"/>
          <a:contourClr>
            <a:schemeClr val="accent2">
              <a:hueOff val="0"/>
              <a:satOff val="0"/>
              <a:lumOff val="0"/>
              <a:alphaOff val="0"/>
              <a:shade val="25000"/>
              <a:satMod val="15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CISC</a:t>
          </a:r>
          <a:endParaRPr lang="en-US" sz="24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DEC VAX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err="1" smtClean="0"/>
            <a:t>Motolora</a:t>
          </a:r>
          <a:r>
            <a:rPr lang="en-US" sz="1800" kern="1200" dirty="0" smtClean="0"/>
            <a:t> 68K and 680x0</a:t>
          </a:r>
          <a:endParaRPr lang="en-US" sz="1800" kern="1200" baseline="0" dirty="0" smtClean="0">
            <a:latin typeface="Times New Roman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Intel 80x86</a:t>
          </a:r>
          <a:endParaRPr lang="en-US" sz="1800" kern="1200" baseline="0" dirty="0" smtClean="0">
            <a:latin typeface="Times New Roman"/>
          </a:endParaRPr>
        </a:p>
      </dsp:txBody>
      <dsp:txXfrm rot="5400000">
        <a:off x="0" y="1005840"/>
        <a:ext cx="2895600" cy="3017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0D167-1C80-4061-B831-BF84956E0848}" type="datetimeFigureOut">
              <a:rPr lang="en-US" smtClean="0"/>
              <a:t>11/28/2013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9AAC93-5C97-4903-8C8A-8A1092D532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9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select benchmarks used for comparison carefully; we try to select benchmarks that can cover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many faces as possible. The series of benchmarks we selected varies from real programs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famous one we got from web, and they are all C programs.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AAC93-5C97-4903-8C8A-8A1092D532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54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Pixie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1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gcov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instrument programs to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collect enough information to determine how often each user-level instruction is executed, while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our own statistical programs produce summary data based on these counts.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AAC93-5C97-4903-8C8A-8A1092D532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50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AAC93-5C97-4903-8C8A-8A1092D5325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70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AAC93-5C97-4903-8C8A-8A1092D5325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2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AAC93-5C97-4903-8C8A-8A1092D5325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90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4800600"/>
            <a:ext cx="5257800" cy="762000"/>
          </a:xfrm>
        </p:spPr>
        <p:txBody>
          <a:bodyPr/>
          <a:lstStyle>
            <a:lvl1pPr>
              <a:defRPr sz="28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05000" y="5486400"/>
            <a:ext cx="4114800" cy="609600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838200"/>
            <a:ext cx="1543050" cy="5562600"/>
          </a:xfrm>
        </p:spPr>
        <p:txBody>
          <a:bodyPr vert="eaVert"/>
          <a:lstStyle>
            <a:lvl1pPr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838200"/>
            <a:ext cx="6229350" cy="5562600"/>
          </a:xfrm>
        </p:spPr>
        <p:txBody>
          <a:bodyPr vert="eaVert"/>
          <a:lstStyle>
            <a:lvl1pPr>
              <a:defRPr>
                <a:solidFill>
                  <a:schemeClr val="accent4">
                    <a:lumMod val="1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35A-FD80-46DF-89C3-C164B8E2675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EB0F-6F70-4883-991C-25F76AF394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7620000" cy="8382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7620000" cy="411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7620000" cy="838200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7620000" cy="411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0035A-FD80-46DF-89C3-C164B8E2675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CEB0F-6F70-4883-991C-25F76AF394E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7620000" cy="838200"/>
          </a:xfrm>
        </p:spPr>
        <p:txBody>
          <a:bodyPr/>
          <a:lstStyle>
            <a:lvl1pPr>
              <a:defRPr>
                <a:solidFill>
                  <a:schemeClr val="accent4">
                    <a:lumMod val="1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7620000" cy="4114800"/>
          </a:xfrm>
        </p:spPr>
        <p:txBody>
          <a:bodyPr/>
          <a:lstStyle>
            <a:lvl1pPr>
              <a:defRPr>
                <a:solidFill>
                  <a:schemeClr val="accent4">
                    <a:lumMod val="1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8CFA630-13BB-46C4-BD44-B2C5F9B66074}" type="datetimeFigureOut">
              <a:rPr lang="en-US" smtClean="0"/>
              <a:pPr eaLnBrk="1" latinLnBrk="0" hangingPunct="1"/>
              <a:t>11/28/2013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F8CFA630-13BB-46C4-BD44-B2C5F9B66074}" type="datetimeFigureOut">
              <a:rPr lang="en-US" smtClean="0"/>
              <a:pPr eaLnBrk="1" latinLnBrk="0" hangingPunct="1"/>
              <a:t>11/28/2013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217A8-0E06-4059-AC45-433E2E67A85D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34778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-15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38200"/>
            <a:ext cx="76962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828800"/>
            <a:ext cx="3886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91000" y="1828800"/>
            <a:ext cx="3733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83820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57350"/>
            <a:ext cx="388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297112"/>
            <a:ext cx="38862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5" y="1657350"/>
            <a:ext cx="3660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5" y="2297112"/>
            <a:ext cx="3660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838200"/>
            <a:ext cx="6172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Topic Goes Here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752600"/>
            <a:ext cx="6172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Your Subtopics Go Here</a:t>
            </a:r>
          </a:p>
          <a:p>
            <a:pPr lvl="1"/>
            <a:r>
              <a:rPr lang="en-US" dirty="0" smtClean="0"/>
              <a:t>A</a:t>
            </a:r>
          </a:p>
          <a:p>
            <a:pPr lvl="2"/>
            <a:r>
              <a:rPr lang="en-US" dirty="0" smtClean="0"/>
              <a:t>B</a:t>
            </a:r>
          </a:p>
          <a:p>
            <a:pPr lvl="3"/>
            <a:r>
              <a:rPr lang="en-US" dirty="0" smtClean="0"/>
              <a:t>C</a:t>
            </a:r>
          </a:p>
          <a:p>
            <a:pPr lvl="4"/>
            <a:r>
              <a:rPr lang="en-US" dirty="0" smtClean="0"/>
              <a:t>d</a:t>
            </a:r>
          </a:p>
          <a:p>
            <a:pPr lvl="2"/>
            <a:endParaRPr lang="en-US" dirty="0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  <p:sldLayoutId id="2147483912" r:id="rId12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E1D1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E1D10"/>
          </a:solidFill>
          <a:latin typeface="Palatino Linotype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E1D10"/>
          </a:solidFill>
          <a:latin typeface="Palatino Linotype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E1D10"/>
          </a:solidFill>
          <a:latin typeface="Palatino Linotype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E1D10"/>
          </a:solidFill>
          <a:latin typeface="Palatino Linotype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E1D10"/>
          </a:solidFill>
          <a:latin typeface="Palatino Linotype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E1D10"/>
          </a:solidFill>
          <a:latin typeface="Palatino Linotype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E1D10"/>
          </a:solidFill>
          <a:latin typeface="Palatino Linotype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5E1D10"/>
          </a:solidFill>
          <a:latin typeface="Palatino Linotype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Times New Roman" pitchFamily="18" charset="0"/>
          <a:ea typeface="+mn-ea"/>
          <a:cs typeface="Times New Roman" pitchFamily="18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  <a:cs typeface="Times New Roman" pitchFamily="18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Times New Roman" pitchFamily="18" charset="0"/>
          <a:cs typeface="Times New Roman" pitchFamily="18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Times New Roman" pitchFamily="18" charset="0"/>
          <a:cs typeface="Times New Roman" pitchFamily="18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Times New Roman" pitchFamily="18" charset="0"/>
          <a:cs typeface="Times New Roman" pitchFamily="18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5785-8A43-4CC4-A705-D4AA7E8DB57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05EF-6168-407F-8025-E41839E12504}" type="datetimeFigureOut">
              <a:rPr lang="en-US" smtClean="0"/>
              <a:pPr/>
              <a:t>11/28/2013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DB0C2-1F3D-4594-BC97-D21C5CE96C4E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11/28/2013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A5C28-A9AF-48F7-A492-117CD84F551A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November 28, 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9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5175" y="469612"/>
            <a:ext cx="7540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3200" dirty="0" smtClean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Advance Computer Architecture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lgerian" pitchFamily="82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371600"/>
            <a:ext cx="2895600" cy="20389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AutoShape 4" descr="data:image/jpeg;base64,/9j/4AAQSkZJRgABAQAAAQABAAD/2wCEAAkGBxERERAUExQSFBIWDRUXFBgWGBwSFRgYFR0iFhQYFRkaKCggGBomGxQVITEiJikrLi4wGB81ODMsNygtLisBCgoKDg0OGxAQGzEmICYwNywsMiw0Ni4wLywsMTcyMCwvLDUsLC4sLCwvLDcvLywsNCwtNC0sLCwsLCwsLCwsLP/AABEIANoA5wMBEQACEQEDEQH/xAAbAAEAAgMBAQAAAAAAAAAAAAAABQYCAwQHAf/EAEUQAAEDAQIHDAYKAgEFAAAAAAEAAgMRBBIFEyExMlKRBhQVIjNRU3Fyc5KxB0FhocHRFjRCYnSBgrLS4RcjQyREg/Dx/8QAGwEBAAIDAQEAAAAAAAAAAAAAAAQHAgMGBQH/xABBEQABAgIECgcGBgMBAAMBAAAAAQIDEQQSMVEFExQhMjNBcYGxBlJhcpGh8BYiU4KSwQcVNDXR4RdC0vEkYrIj/9oADAMBAAIRAxEAPwCQsNjixUX+uPkmfZHMFxMSI+uudbTm3udWXObt5RdHH4QscY+9TGu68byi6OPwhMY+9RXdeN5RdHH4QmMfeoruvG8oujj8ITGPvUV3Xnx9kiAJxTDQE0DASaeoe1Ee9VlPzCOdecUc8BLwYHNexjXFhiaXFriQ0tu1BygjPkplotqtiJJa2ZdszYqOSS1s282WIwSl7cUGPYRea9jQ4XhVpyVBBy5QTmPMvj8YyS1potynx1Zslmc9qttnjdKDAS2KmNeI2ljQWh9TlvEAEE0BWbIcVyJJ2dbEms1Mmse5Ekttmc22y02WKuMbEwY2NgJDAC6TN7QPWa0yAnMsWMjP0VVcyrt2HxrYjrJ/+HXHZoXAFrIi0gEENaQQcxBGcLUr3oslVTWrnJmVVMt5RdHH4QmMfeoruvG8oujj8ITGPvUV3XjeUXRx+EJjH3qK7ryvbqbNGHQ0YwcWTM0D1tXadDPfiRq2fMlu9To+jvvPiTz5kIXEM1W7Au8xbLkOpqNuGIZqt2BMWy5BUbcMQzVbsCYtlyCo24xkZG0ElrQAKnIF8c2G1JqiSPioxEmqGMQY4E3KU1mXfMLFqQ3JOrLekj42qqTl4pI+WYxSNvNa2lSMraZjQ50h4qI2s1M24MqPSaIazPDWl3/kuVucW9mArTnICwxkFFkqbZWZp7zGvDnKXZYZvfECAQ0VeWioAqQLx/KgWSrCaslREzy8pn1VYiyXcbcSzVbsC2YtlyGdRtx9xDNVuwJi2XIKjbhiGardgTFsuQVG3DEM1W7AmLZcgqNuGIZqt2BMWy5BUbcYSwtAPFbsCjUxjUguzJ6U00hrcUub1Mv1g5KLumeQVMRNNd5XL9JTesDEIAgCAxkcQCQLxAyCtKnmqcy+pJVzn1CFssE0bp5Y4C29C0NjfIHOfICcpdUhjaGmfnyD1ynuY5Gsc7baiWJ5TU3uVrkRqrxlsNuDbJIWSX8dFK5wc+SsZLjmowAvDWACgB2kkk4xXtRyVZKiWJn87Jqt/wBpGL3NmkpKl2f+s5H4TwVK59qpE97pAzFSYwNYHNYGh0jLwvUe2pF015lvhR2ojJuRJTmks+ddiyu7TayK1EbnstSXbs/9O222GU41waHHfFlkAqBeEJaX0rkB4ppWi0w4jEkirLM5N05yNbXtzJ2KniTEbiQCQWkgVBoSPYaVGwqMqSU0qZL4fAgCAru6zSg7Mnm1dt0K1sbc3mp0vRvTibkIJWAdWEAQHNhKAyRuaM9WnPSt0h1K+qtKVWikw1iQ1anZ5LM1RmK9iohytsr3YwAYtjiziP41aVv5GnIDxRny0POtCQXOrIiVWrLMuffYu3N4Lea0huWcsyZsy+e3abbFZ5A1wc66cfI4XQMoc4n7VchrXnWcGFERqo5Ze8q5u1e2ZlDY9EWayzrZv4nM+yvvOoyS9vkOBLhiqVBqW3uYH7Na061pdBfWWTVnWmmf3bbp/aZrWG6ayRZznbm8J/Y3ywOqHXC6lqc6gpUtLC2oqaZyNi2uhumjqs5OVdlitlzM3MWc5bZ8JSJBTCQEAQBAEBhNolRqZqXcOZopOqX1tL3YOSi7pnkFSsTTXeVw/SU3rAxITdRhGWBsOLLQXy3TUXvUuo6L4Ko2EIsVtIRVRrUVJLLaSaPDa+srtiTInhe2dJF4P7XW+y2Ceo76lFaB1V8RwvbOki8H9p7LYJ6jvqUVoHVXxHC9s6SLwf2nstgnqO+pRWgdVfEcL2zpIvB/aey2Ceo76lFaB1V8RwvbOki8H9p7LYJ6jvqUVoHVXxHC9s6SLwf2nstgnqO+pRWgdVfEcL2zpIvB/aey2Ceo76lFaB1V8RwvbOki8H9p7LYJ6jvqUVoHVXxHC9s6SLwf2nstgnqO+pRWgdVfEcL2zpIvB/aey2Ceo76lFaB1V8RwvbOki8H9p7LYJ6jvqUVoHVXxOW2zWiYtL3s4oNKNpnpXyC9HB+CqDQFcsBqpWtms7CXRMINoqqsJFz35znxEuu3wr067Lib7QRbhiJddvhSuy4e0EW4YiXXb4UrsuHtBFuGIl12+FK7Lh7QRbhiJddvhSuy4e0EW4YiXXb4UrsuHtBFuGIl12+FK7Lh7QRbhiJddvhSuy4e0EW4YiXXb4UrsuHtBFuGIl12+FK7Lh7QRbhiJddvhSuy4e0EW4xdFKATebkGqvqOYq2H1MPxVWUjKzvJa0nOQsXpJyodRR3q+E1zrVPs2iVEpmpdw5nyk6pfW0vdg5KLumeQVKxNNd5XD9JTesDErW7bRs34keS7noNro/cTmpMotj+6Ri7oiHZwZNqHaPmtOPh3kfKoV44Mm1DtHzTKId4yqFeODJtQ7R80yiHeMqhXjgybUO0fNMoh3jKoV44Mm1DtHzTKId4yqFeODJtQ7R80yiHeMqhXjgybUO0fNMoh3jKoV44Mm1DtHzTKId4yqFeODJtQ7R80yiHeMqhXjgybUO0fNMoh3jKoV44Mm1DtHzTKId4yqFeODJtQ7R80yiHeMqhXjgybUO0fNMoh3jKoV44Mm1DtHzTKId4yqFeODJtQ7R80yiHeMqhXjgybUO0fNMoh3jKoV44Mm1DtHzTKId4yqFeODJtQ7R80yiHeMqhXjgybUO0fNMoh3jKoV44Mm1DtHzTKId4yqFeODJtQ7R80yiHeMqhXmm0WV8dLwpXNmObqWbIjX6KmxkVj9FTnl0XdkrY21DczSTeclj0GdlbYmkpYlE1DdxnNolQ6ZqXcOZlSdUvraXuwclF3TPIKlYmmu8rh+kpvWBiVrdto2b8SPJdz0G10fuJzUmUWx/dIwruiIh6FgmJrmmoBzZxVVr0pplIo8SEkF6tmizkstqGeA6NBjNiLEaiyVLUmdhihHqj9y5j80wh8V/ip0CYKo62QU+n+j5i4eaP3J+aYQ+K/xU+/lNH+Cn0/0MXDzR+5PzTCHxX+Kj8po/wAFPp/oYuHmj9yfmmEPiv8AFR+U0f4KfT/QxcPNH7k/NMIfFf4qPymj/BT6f6GLh5o/cn5phD4r/FR+U0f4KfT/AEMXDzR+5PzTCHxX+Kj8po/wU+n+hi4eaP3J+aYQ+K/xUflVH+Cn0/0acIwNayoa0G8Mwovb6O0+lR6bUixFclVVkqzuPGwzRIEKi1obERZpYhFrvDkwgCAIAgCAIAgCAIAgIfdFmj63fBTaHap6FAtdwIKXRd2SpzbUPTZpJvOSx6DOytsTSUsSiahu4zm0SodM1LuHMypOqX1tLzZq4hlCGnENoSKgG7kJFRUeyoVLOljFneVy7TXeRVn3QEEh7Ma1rSXTWYOliF3PeGdpz8VpecikOouabVlPY7MvrtWRtWBtRZdi5l9eBz7tHAtspGY2gEbF1vQfNHpHdTmpsotj9ykaV3REQ9FwLou6x5KrOmGtg7nc0JXR3Qib0OG28o/tlc/D0EO/gapu44JbdE0kOcARnFCpDYL3JNEJjYERyTRDDhOHXGw/JfcniXH3JYvVHCcOuNh+SZPEuGSxeqOE4dcbD8kyeJcMli9UcJw642H5Jk8S4ZLF6plFbonENa4EnMKHrXx0F7UmqHx0CI1JqmY6m5x1rUaFsJrCuh+oKf0W/cPlX7HC4e/R8UIdWOcUEAQBAEAQBAEAQBAEBD7os0fW74KbQ7VPQoFruBBS6LuyVObah6bNJN5yWPQZ2VtiaSliUTUN3Gc2iVDpmpdw5mVJ1S+tpc3NcbIQwNc82SjQ4AtLizihwOQgmiphFRI01sn9yupokTPf9zTZsI4x8LI2yBoBxofE6MNbdIAN4AB1+7kHqqs3QqiOc5U7JLPbvskZOh1UVXcM5HbthxbN+JHkuw6Da6kdxOam6i2P7qkaV3REQ9FwLou6x5KrOmGtg7nc0JXR3Qib0OG28o/tlc/D0EO/gapu4qWFuWk6x5BevR9Wh79F1TfW05FuN4QBAEB14J5aPrPkVpj6tTRStU71tLO3OOteWeKthNYV0P1BT+i37h8q/Y4XD36PihDqxziggCAIAgCAIAgCAIAgIfdFmj63fBTaHap6FAtdwIKXRd2SpzbUPTZpJvOSx6DOytsTSUsSiahu4zm0SodM1LuHMypOqX1tLqC8WX/Xlk3rxAc1+5xa/nRUv7uN96yefdMrrNjPesmRthgmbaGgutTgHPvF5rEWFgLXZMl8P4t3rNMgKkRHMWEqojeFs58pZ5/2bXq1WbOFpp3baNm/EjyXWdBtdH7ic1M6LY/ukYV3REQ9FwLou6x5KrOmGtg7nc0JXR3Qib0OG28o/tlc/D0EO/gapu4pO6h5abQQaENyEZxkC9qhoitainr1lbRFVqyWSkNvt5dE2tCyQNlyaRJLR1Ahpd+pql1GoirfZ68jXj4jnMbOxZO7VnLzlPig3y43aufQ2mdpuCpowkNGY5BQJVTPm2JafMc9ZIqrpPTNbJFWWwyaZ6ML8bduurcuX63jdLx6+JdyN9dci+e5nlLjPy43mSLSJNV9aUlslO3NPhKzbPMb7XaP+me9jif9Bc13rOSoPX+SwY3/APojVTab40X/AOK6Ixf9ZovC0mcEctH1nyKi0jVqZ0nVL62lnbnHWvLPGWwmsK6H6gp/Rb9w+VfscLh79HxQh1Y5xQQBAR8mFQ21Ns5aeNCHB9cl4l9GU57sTzX2LBYkn1fXrMSUo6rAWMi2LKXZmz+aIc1jw+2RrnBhAFsZC01HGEl0skHsLXg0WLYs88tsv7NkShKxURV/1V26U5p4oZRYaJLS6OkbrTJC1wfedejLhlZQZDinZifUiRL0zTkfHUVJLJ2dERypLYsts+3sN+CsIPna1+LDYnsDmuvhzsuUBzQMhofUTRZMerknLMa48FsJVbWzpmXNLwX/AMPmEMKCIyi6Ti7MJc9K1cW09mjnR0SrPdM+wqPjEbntWXkdFltd987aUxUoZWta1Y2Svs06fkvqOmqpca3w6rWu6yT81T7HSsjUEBD7os0fW74KbQ7VPQoFruBBS6LuyVObah6bNJN5yWPQZ2VtiaSliUTUN3Gc2iVDpmpdw5mVJ1S+tpdcW51lutpedZaNrmqWUFaeqqpeaJFmtk/uV1NEiTW8gm4Lv3BHDaYS2J95zpvtXeIGlr3Vdfum9SlAa56KYsarOs5FmqWJ47EzS2WkjGStVF4f1cZ7sq3LJXPj2166ZV1HQeWPpEuqnNRRbHyuUjiu6IiHouBdF3WPJVZ0w1sHc7mhK6O6ETehw23lH9srn4egh38DVN3FPw5EHyStdlBoD6vUF7FGVUYioe5BYj4CNdYpxyQtdSozPDubKMxPOtyOVDe6G11qbZ8UMWWVgIIGUPe4ZTnfld5lfVeq+rjFsFjVmibVXitp8nsrXmpLxkpxXuZk9t0iqNerf/D5EgNiLNZ8FVOSofX2dhYY6cS5doMmTNRfEctattMlgsWHi5e7KUuwkcE8tH1nyK0R9WphStU71tLO3OOteWeKthNYV0P1BT+i37h8q/Y4XD36PihDqxziggCAirfgjHSSuLi1r7PEwFho9ro3vfeBIpmkA2rW6HWVSXCpOLY1ESclVc9ioqIn2MBgcgvuloabdDK0ZcjImsZd6/8AWafkvmL5ovgZZUiok7aqt4qqrPzNuDcDsivPLYzKZpnh9KkCV7nAVOUcVwBpzL6yGiZ9ufzMI1KdEk1FWrJEluRENdmwY8TtlLYIyGuv4qt6UuFBjKgZBn+0a0y56/EYtatmTdtMn0hqwlhoqrdPZutt4bjLCmC3SmcgtF+xiIVrkIcXVPs4y+vYrp7pHyBSGw0bNLHT8jqsdlLJLS4kUlna9tM4AjZHl9tWHaFk1slVb/4NUSIjmMamxJear9zrWRpCAh90WaPrd8FNodqnoUC13AgpdF3ZKnNtQ9Nmkm85LHoM7K2xNJSxKJqG7jObRKh0zUu4czKk6pfW0urYnPswa111zrLda7VJbQO/ImqpdVRsWapNJ/crqaI+a3kVgyzPjkia6JkDBPI5oDg4OJjoWMDfVke8l1NEZKnJJiva5qqjqyyThntXlmmbXuRWqqLPN9/SGG7bRs34keS6voNro/cTmpnRbH90jCu6IiHouBdF3WPJVZ0w1sHc7mhK6O6ETehw23lH9srn4egh38DVN3FawnYpHSPcG8UkUNQPUB6yvTgxWIxEVT2YEeG2GiOU5jg6XNcynNlHzWzHw7zdlULrGJsMmTijLm4zfmvuOZefMqg9Y+uwfKKVbSuapaPimPh3n3KoPWPpwbNqe8fNfMfDvGVQusdODbFI2VhLaAE1NQaZCPUVrjRWKxURTTHjw3Q1Rq5yfbnHWvPPLWwmsK6H6gp/Rb9w+VfscLh79HxQh1Y5xQQBAEAQBAEAQBAEAQEPuizR9bvgptDtU9CgWu4EFLou7JU5tqHps0k3nJY9BnZW2JpKWJRNQ3cZzaJUOmal3DmZUnVL62l1jje6CIMeGOxbMpbfyUzUqFS6q1Ii1knb2FdKqI9ZpM1R4PlMkT5Jg8Ruc4NEYZlc0symp9Tislisqq1rZT7Z7Z3H1XtkqIlvaRm7bRs34keS7LoNro/cTmpvotj+6RhXdERD0XAui7rHkqs6Ya2DudzQldHdCJvQ4bbyj+2Vz8PQQ7+Bqm7iC3UQtks4Y4Va61WZrhzh0zAfcVMojlbErJaiLyU+UhEVklvTmhHRRym1WJ8wIe2V8La04wbC8vlbzB7qfkwKQqsSE9rLFSfi5JJw+5qRHYxquts8lz8TRZYMYbI0MhkrYLRklytpjGCoFDXPmydaye6qj1mqe8lm5TFra1VJIuZbd6GVrs0Vmbx5LLM9ljjY6OcC+4MBpiySS29U5LrqmiMe+Kvuo5EVVWbbM9+7eh9c1sNM6osksXsu3kxh51bO00IraLKaHOKzR5D7VFo6SiKnY7/8qb42hxTmhswP/wBx+Nl+Cxj/AOvdQ+wv9t6ki3OOtaDYthNYV0P1BT+i37h8q/Y4XD36PihDqxziggCAIAgCAIAgCAIAgIfdFmj63fBTaHap6FAtdwIKXRd2SpzbUPTZpJvOSx6DOytsTSUsSiahu4zm0SodM1LuHMypOqX1tL3YOSi7pnkFSsTTXeVw/SU3rAxK1u20bN+JHku56Da6P3E5qTKLY/ukYV3REQ9FwLou6x5KrOmGtg7nc0JXR3Qib0Pk+DXOc41blNfWuYbHRGokjtIdMa1iNVFzGvgl3O33rLKG3GeXMuUcEu52+9MpbcMuZcp8GCXc7fevuUpcMuZcoOCXc7UylLhlzLlPpwS7nb718yhtwy5lyjgl3O33plLbhlzLlPowU7Wb70yhtwWnMuU6sK8n+oL1+i37h8q/Y5LD36TihDqxziggCAIAgCAIAgCAIAgIfdFmj63fBTaHap6FAtdwIKXRd2SpzbUPTZpJvOSx6DOytsTSUsSiahu4zm0SodM1LuHMypOqX1tL3YOSi7pnkFSsTTXeVw/SU3rAxK1u20bN+JHku56Da6P3E5qTKLY/ukYu6Ihdtx9qfI2W8QaObTJT1KtOnENrI0CVzuaHqYHhNhtfVvQsK4c9kIAgCAIAgCAICH3U2h0cF5ufGNHOuo6HsR+EpL1HfY83CsNr6PJ16FP4Xm5xsCtPJoZzWRwrhwvNzjYEyaGMjhXDhebnGwJk0MZHCuNX0gfjMXfF+5epd+zWla5s4WGKg16m2U+BnkDKtaWay0wj3SudWj2mkuLPF+3mpm9oy5li1tHdOWxZbbbj6uD2pamyduw+R7pi510Py3i3KwtBLahwDiKE5DmPqKNbR1dVTdttTtsC4OaiTl5mUG6N7zRrq5Kg3CGkc7XEUd+RX1jID1k2fnzsXgfHYPY21PM+y7oXtNHPAPF+zrm6335F9dDgtWS9nmsk8w2gMck0TzuzmZw5IHBt4Xi0kC76hQE+8bVksCEjkbtPmRQ5TkZ8Lzc42BfcmhmORwrhwvNzjYEyaGMjhXGi1Wx8lLxBpWmSmf8A+LYyE1mibYcFkOdU5ZdF3ZK2ttQ3s0k3nJY9BnZW2JpKWJRNQ3cZzaJUOmal3DmZUnVL62l7sHJRd0zyCpWJprvK4fpKb1gYla3baNm/EjyXc9BtdH7ic1JlFsf3SMXdEQt+4XQm7bfIqt+neugbnc0PZwXou3oWhcIeoEAQBAEAQBAEBBbsvq3/AJWrquhn7n8jvsQcJajihRVbJ4AQBARtrsz3SucygcIY7hdo3gXhwNPuv94UOLCesVXNtRElOyc1n5KSGPajEa6yaz8vuhrisbmXmgGgtcJB52tawF21pWDYKtmiJ/sngiJnMliI6Sr1V5qbLHYjSry+gtErmsyAZXOunNU5HVz+tZwoC2uVcyqsuK8dpi+KljbkSfBD7Y2ua5jWY0RBpBEgFG0HFDTnJ/Mii+wkc1yNbOr27LpbeYiKioqulPs27/SGyezX5JAQbrrMG19t45vaKgrJ8Ku9yLYrZeamLX1WoqWosz5g1shLnyC6+jWAexukR1uLvyASjo9VV8RJLZ4fyvlIRVakmsXNb4/wh3KSaQgCAxl0Xdkr621DJmkm85LHoM7K2xNJSxKJqG7jObRKh0zUu4czKk6pfW0vdg5KLumeQVKxNNd5XD9JTesDEq+7t1GQHmnrsBXddBEnSI6f/VOZOoSTVyLcVfhOT7uxWNk7CTkULtL56NbS57LRepkkZmyeoqsPxBYjI1Hl1Xc0JtEgthoqNLmq+JQQBAEAQBAEAQFa9IExZYyRSuOZnXXdB2o7Csl6jvsaKTDSIyq4814Tk+7sVxZOw8/IoXaOE5Pu7EydgyKF2jhOT7uxMnYMihdo4Tk+7sTJ2DIoXaOE5Pu7EydgyKF2jhOT7uxMnYMihdo4Tk+7sTJ2DIoXaOE5Pu7EydgyKF2jhOT7uxMnYMihdo4Tk+7sTJ2DIoXaOE5Pu7EydgyKF2jhOT7uxMnYMihdp8dhKQgji5uZEgNQJQ4aLPOdtk0GdlaImkp2FE1DdxlNolQ6ZqXcOZlSdUvraXuwclF3TPIKlYmmu8rh+kpvWBiVbd9ycPfH9pXd9A/1EbupzJ9A0nbilqyz0z0P0Wcnae9Z5FVb+Imvo/ddzQ3wdpeVXZtCAIAgCAIAgCAq3pH+pHv4/iuw6C/u3yO+xri6J5YrmI4QBAEAQBAEAQBAEAQBAEBM2TQZ2VCiaSnS0PUN3GU2iVDpmpdw5mVJ1S+tpe7ByUXdM8gqViaa7yuH6Sm9YGJVt33Jw98f2ld30D/URu6nMn0DSduKWrLPTPQ/RZydp71nkVVv4ia+j913NDfB2l5Vdm0IAgCAIAgCAICrekf6ke/j+K7DoL+7fI77GuLonliuYjhAEAQBAEAQBAEAQBAEAQEzZNBnZUKJpKdLQ9Q3cZTaJUOmal3DmZUnVL62l8sHJRd0zyCpSJprvK4fpKQODGBxje9ttdIZAS7GPxJNcjg1r7mLzGlM2cKZFWU2tVsrpJPxlOZIiLKaJKW7PynM1bvuTh74/tK63oH+ojd1OZtoGk7cUtWWemeh+izk7T3rPIqrfxE19H7ruaG+DtLyq7NoQBAEAQBAEAQFW9I/1I9/H8V2HQX92+R32NcXRPLFcxHCAIAgCAIAgCAIAgCAIAgJmyaDOyoUTSU6Wh6hu4ym0SodM1LuHMypOqX1tL5YOSi7pnkFSkTTXeVw/SUr+DnhlKT2wRNmiDQ4QFjxM8tZdoy8Iy7JnBAIpQKbFRVta2cl600kmfbKct5Jeira1J579ib7TDd9ycPfH9pXWdA/1EbupzNlA0nbilqyz0z0P0Wcnae9Z5FVb+Imvo/ddzQ3wdpeVXZtCAIAgCAIAgCAq3pH+pHv4/iuw6C/u3yO+xri6J5YrmI4QBAEAQBAEAQBAEAQBAEBM2TQZ2VCiaSnS0PUN3GU2iVDpmpdw5mVJ1S+tpd4HubBGWtvuxTKNqG1yD1nIOf8lSzkRYioqyzqVyqIr1mV6yxi9FKYZxC6eMNDpmOiab5xTro4xaHPq0VIBLcgoKTnqslZWSaIuxZ2Z0unJM/HtJLlzK2aTldn7f7M933Jw98f2ldT0D/URu6nMzoGk7cUtWWemeh+izk7T3rPIqrfxE19H7ruaG+DtLyq7NpyjCEWOxF8Y7E4y5lrcrdvc2fItmKfi8ZL3Zyn2g1WfDFnkBLJA4C0mDIDyozsze/N7Vk6jxG6SbK3C8TMLPhyzPfcbJxrz2irXMa50dQ8Nc4BriLrqgE6J5l9dRYrW1lS65bbM1qTEzOyYYglrccSBGX1uPDS0Z3McQA8ZRlaTnXx9HiM0k7LUt7c+biJnyHDMDxIQ8i40OeHNfG4NOQG64BxBIIBAykI6jRGymltmdF80WQmbrDhCKa9i3VLSA4FrmObXKLzXAOFRmqMqxiQXw5Vkt4+aZgdS1gq3pH+pHv4/iuw6C/u3yO+xri6J5YrmI4QBAfHvABJNAM6xe9rGq5yyRAfDIBTKMub29S+LFYkkVbbO0GLp2j1jORszrB1IhNzq69PC3wEgZ2CnGGUVHVzotJhIiKrkz503XiR9fM0UqQKjIvr48Nkqzkz2CR9e8ClSBU0HtPMsnxGslWWU1km8GSzAQBAEBM2TQZ2VCiaSnS0PUN3GU2iVDpmpdw5mVJ1S+tpfLByUXdM8gqUiaa7yuH6Slds7AHRSmIizOtDMX/1D3XXSOuxvxBFxovOBoCbtQaCmSc5VVFZW95Ez+6liJnStbZ4klVWStnnlnzJstz2/wAnzd9ycPfH9pXV9A/1EbupzNlA0nbilqyz0z0P0Wcnae9Z5FVb+Imvo/ddzQ3wdpeVXZtKxhXBlofap5YKMkbZrMInvqIyaztlBpno2UOpzhmZejBjQ2wWsiZ0m6aJb/qqeaS3TPimqw4JfESxrHBjcNROZk/4mQMZf6qtIrz1WUSOj/eVc6sWe9XKshI24HwI4xtdOZSI7VapGQkNa2r3yNac151WSGlXU4/VTGPSUR0ocs6NRVz7EThal2wIhngt0scjWx77dZm2d15k7ACwsoImwuIDnk8YZS4ZM49eMZGPaquqo5Vtats7VVM6J5bggssj2TWidsdqkjFlGSRtJS8OJEcDTQ3aE1qKVu5c9D0a5jYaq1FnsslK1V9bQdW56rjNLI2QTyXL96N8bGtbXFxxl4BeG3nVdnJcTkBAGulSRGsaqVUnLOir2qsrJ3XJtzqEJpRD6Vb0j/Uj38fxXYdBf3b5HfY1xdE8sVzEcIAgNVqFWO/99aj0pFWC5E9Zwhz4hwc2uZrwG09Tcpy832R+lQ8ne17Z2NdJstjc/hsTh2n2YjY6raZOPLlpXO7IkOHErNlmzv2XuzeOwB0YZSheHXc4bfByk5aDnJ5s6+uhNgSquciytRtZFzqueSLtVbJWi0wfeqXG+HGJtLtTxhWoNPaRnyLW/Go5XvRyOVqSqz0knNFl2r/tmPplaGPqDdB4zKZc2UE5Kc/r5gFnSGR1cjlai52yz2Z0Vc0ltW1bkS4+JI7l6h8CAIAgJmyaDOyoUTSU6Wh6hu4ym0SodM1LuHMypOqX1tLoJJG2Zro2YyQQNLWXgy8aDJeOQKl5NWLJyySdpXUkV8lWSTIPBgLp21s9njeHl5a6WUObU/7JI4nRhjjxjxm5CTnyqZFkkNffVUsnJOCKqOnwXwJESSM0lVNyeCrOfifd33Jw98f2ldV0D/URu6nMzoGk7cUtWWemeh+izk7T3rPIqrfxE19H7ruaG+DtLyq7NoQBAEAQBAEAQFW9I/1I9/H8V2HQX92+R32NcXRPLFcxHCAIAgCAIAgCAIAgCAIAgJmyaDOyoUTSU6Wh6hu4ym0SodM1LuHMypOqX1tLqInvszWseY3mBoDwA4tyDKAchVL1kbFVXJNJ2FdTRHzVJ5zisGBpYnh2Njcai84xF0jm1qW4x0hI8hzLbEpDHpKqvZnzeEkM3xWuSUvPN4SODd9ycPfH9pXY9A/1EbupzJFA0nbilqyz0z0P0Wcnae9Z5FVb+Imvo/ddzQ3wdpeVXZtCAIAgCAIAgCAq3pH+pHv4/iuw6C/u3yO+xri6J5YrmI4QBAEAQBAEAQBAEAQBAEBM2TQZ2VCiaSnS0PUN3GU2iVDpmpdw5mVJ1S+tpe7ByUXdM8gqViaa7yuH6Sm9YGJVt33Jw98f2ld30D/URu6nMn0DSduKWrLPTPQ/RZydp71nkVVv4ia+j913NDfB2l5Vdm0IAgCAIAgCAICrekf6ke/j+K7DoL+7fI77GuLonliuYjhAEAQBAEAQBAEAQBAEAQEzZNBnZUKJpKdLQ9Q3cZTaJUOmal3DmZUnVL62l7sHJRd0zyCpWJprvK4fpKb1gYlW3fcnD3x/aV3fQP8AURu6nMn0DSduKWrLPTPQ/RZydp71nkVVv4ia+j913NDfB2l5Vdm0IAgCAIAgCAICrekf6ke/j+K7DoL+7fI77GuLonliuYjhAEAQBAEAQBAEAQBAEAQEzZNBnZUKJpKdLQ9Q3cZTaJUOmal3DmZUnVL62l7sHJRd0zyCpWJprvK4fpKb1gYlW3fcnD3x/aV3fQP9RG7qcyfQNJ24pass9MmcAbpJrGHiNsTg9wJvhxzCmShC8DDXRyjYWcx0dzkqoqJVVEtvm1bjJr1aSv8AkO19HZ/C/wDkvE/x/g74kTxb/wAGeNUf5DtfR2fwv/kn+P8AB3xIni3/AIGNUf5DtfR2fwv/AJJ/j/B3xIni3/gY1R/kO19HZ/C/+Sf4/wAHfEieLf8AgY1R/kO19HZ/C/8Akn+P8HfEieLf+BjVH+Q7X0dn8L/5J/j/AAd8SJ4t/wCBjVH+Q7X0dn8L/wCSf4/wd8SJ4t/4GNUf5DtfR2fwv/kn+P8AB3xIni3/AIGNU4MN7rZ7XFipGwht8OqwOBq3NncQvTwT0UomDKRlEF71dJU95Wyku5qXGLoiuSRALpzAIAgCAIAgCAIAgCAIAgCAmbJoM7KhRNJTpaHqG7jKbRKh0zUu4czKk6pfW0vdg5KLumeQVKxNNd5XD9JTesDE57bYYpgBIwPANRX1FTKHhCk0Nyuo71aq5llL7opmyI5mdqyOT6P2ToWe9T/aTCvx3eX8GzKYvWH0fsnQs96e0mFfju8v4GUxesPo/ZOhZ709pMK/Hd5fwMpi9YfR+ydCz3p7SYV+O7y/gZTF6w+j9k6FnvT2kwr8d3l/AymL1h9H7J0LPentJhX47vL+BlMXrD6P2ToWe9PaTCvx3eX8DKYvWH0fsnQs96e0mFfju8v4GUxesPo/ZOhZ709pMK/Hd5fwMpi9YfR+ydCz3p7SYV+O7y/gZTF6w+j9k6FnvT2kwr8d3l/AymL1iE3R4LgjdFcja2rX1p66XaeZXV9FcK0ylvipHiK6SJKcts7kQ93AaY9z0i55IhEb1ZqhdnjHXnR5HA6qDerNUJjHXjI4HVQb1ZqhMY68ZHA6qDerNUJjHXjI4HVQb1ZqhMY68ZHA6qDerNUJjHXjI4HVQb1ZqhMY68ZHA6qDerNUJjHXjI4HVQb1ZqhMY68ZHA6qDerNUJjHXjI4HVQb1ZqhMY68ZHA6qDerNUJjHXjI4HVQ2taAKDMsVWedTe1qNSq2wxm0SotM1LuHM1UnVL62ndZrZLcZ/sfybftHmVTvhsrLmQ4RzGzXMbN+y9JJ4iscWy5D5UbcN+y9JJ4imLZcgqNuG/Zekk8RTFsuQVG3DfsvSSeIpi2XIKjbhv2XpJPEUxbLkFRtw37L0kniKYtlyCo24b9l6STxFMWy5BUbcN+y9JJ4imLZcgqNuG/Zekk8RTFsuQVG3DfsvSSeIpi2XIKjbhv2XpJPEUxbLkFRtw37L0kniKYtlyCo24b9l6STxFMWy5BUbcROHLVIXR1e88V+dxOqul6N+4+JVzZks4ns4H91z5ZrCNx79Z20rq8Y+9T3a7rxj36ztpTGPvUV3XjHv1nbSmMfeoruvGPfrO2lMY+9RXdeMe/WdtKYx96iu68Y9+s7aUxj71Fd14x79Z20pjH3qK7rxj36ztpTGPvUV3XjHv1nbSmMfeoruvGPfrO2lMY+9RXdeMe/WdtKYx96iu68Y9+s7aUxj71Fd14x79Z20pjH3qK7rwJnH7TtpWikRHLCXP6ma4zlqLnP/9k="/>
          <p:cNvSpPr>
            <a:spLocks noChangeAspect="1" noChangeArrowheads="1"/>
          </p:cNvSpPr>
          <p:nvPr/>
        </p:nvSpPr>
        <p:spPr bwMode="auto">
          <a:xfrm>
            <a:off x="155575" y="-4492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jpeg;base64,/9j/4AAQSkZJRgABAQAAAQABAAD/2wCEAAkGBxERERAUExQSFBIWDRUXFBgWGBwSFRgYFR0iFhQYFRkaKCggGBomGxQVITEiJikrLi4wGB81ODMsNygtLisBCgoKDg0OGxAQGzEmICYwNywsMiw0Ni4wLywsMTcyMCwvLDUsLC4sLCwvLDcvLywsNCwtNC0sLCwsLCwsLCwsLP/AABEIANoA5wMBEQACEQEDEQH/xAAbAAEAAgMBAQAAAAAAAAAAAAAABQYCAwQHAf/EAEUQAAEDAQIHDAYKAgEFAAAAAAEAAgMRBBIFEyExMlKRBhQVIjNRU3Fyc5KxB0FhocHRFjRCYnSBgrLS4RcjQyREg/Dx/8QAGwEBAAIDAQEAAAAAAAAAAAAAAAQHAgMGBQH/xABBEQABAgIECgcGBgMBAAMBAAAAAQIDEQQSMVEFExQhMjNBcYGxBlJhcpGh8BYiU4KSwQcVNDXR4RdC0vEkYrIj/9oADAMBAAIRAxEAPwCQsNjixUX+uPkmfZHMFxMSI+uudbTm3udWXObt5RdHH4QscY+9TGu68byi6OPwhMY+9RXdeN5RdHH4QmMfeoruvG8oujj8ITGPvUV3Xnx9kiAJxTDQE0DASaeoe1Ee9VlPzCOdecUc8BLwYHNexjXFhiaXFriQ0tu1BygjPkplotqtiJJa2ZdszYqOSS1s282WIwSl7cUGPYRea9jQ4XhVpyVBBy5QTmPMvj8YyS1potynx1Zslmc9qttnjdKDAS2KmNeI2ljQWh9TlvEAEE0BWbIcVyJJ2dbEms1Mmse5Ekttmc22y02WKuMbEwY2NgJDAC6TN7QPWa0yAnMsWMjP0VVcyrt2HxrYjrJ/+HXHZoXAFrIi0gEENaQQcxBGcLUr3oslVTWrnJmVVMt5RdHH4QmMfeoruvG8oujj8ITGPvUV3XjeUXRx+EJjH3qK7ryvbqbNGHQ0YwcWTM0D1tXadDPfiRq2fMlu9To+jvvPiTz5kIXEM1W7Au8xbLkOpqNuGIZqt2BMWy5BUbcMQzVbsCYtlyCo24xkZG0ElrQAKnIF8c2G1JqiSPioxEmqGMQY4E3KU1mXfMLFqQ3JOrLekj42qqTl4pI+WYxSNvNa2lSMraZjQ50h4qI2s1M24MqPSaIazPDWl3/kuVucW9mArTnICwxkFFkqbZWZp7zGvDnKXZYZvfECAQ0VeWioAqQLx/KgWSrCaslREzy8pn1VYiyXcbcSzVbsC2YtlyGdRtx9xDNVuwJi2XIKjbhiGardgTFsuQVG3DEM1W7AmLZcgqNuGIZqt2BMWy5BUbcYSwtAPFbsCjUxjUguzJ6U00hrcUub1Mv1g5KLumeQVMRNNd5XL9JTesDEIAgCAxkcQCQLxAyCtKnmqcy+pJVzn1CFssE0bp5Y4C29C0NjfIHOfICcpdUhjaGmfnyD1ynuY5Gsc7baiWJ5TU3uVrkRqrxlsNuDbJIWSX8dFK5wc+SsZLjmowAvDWACgB2kkk4xXtRyVZKiWJn87Jqt/wBpGL3NmkpKl2f+s5H4TwVK59qpE97pAzFSYwNYHNYGh0jLwvUe2pF015lvhR2ojJuRJTmks+ddiyu7TayK1EbnstSXbs/9O222GU41waHHfFlkAqBeEJaX0rkB4ppWi0w4jEkirLM5N05yNbXtzJ2KniTEbiQCQWkgVBoSPYaVGwqMqSU0qZL4fAgCAru6zSg7Mnm1dt0K1sbc3mp0vRvTibkIJWAdWEAQHNhKAyRuaM9WnPSt0h1K+qtKVWikw1iQ1anZ5LM1RmK9iohytsr3YwAYtjiziP41aVv5GnIDxRny0POtCQXOrIiVWrLMuffYu3N4Lea0huWcsyZsy+e3abbFZ5A1wc66cfI4XQMoc4n7VchrXnWcGFERqo5Ze8q5u1e2ZlDY9EWayzrZv4nM+yvvOoyS9vkOBLhiqVBqW3uYH7Na061pdBfWWTVnWmmf3bbp/aZrWG6ayRZznbm8J/Y3ywOqHXC6lqc6gpUtLC2oqaZyNi2uhumjqs5OVdlitlzM3MWc5bZ8JSJBTCQEAQBAEBhNolRqZqXcOZopOqX1tL3YOSi7pnkFSsTTXeVw/SU3rAxITdRhGWBsOLLQXy3TUXvUuo6L4Ko2EIsVtIRVRrUVJLLaSaPDa+srtiTInhe2dJF4P7XW+y2Ceo76lFaB1V8RwvbOki8H9p7LYJ6jvqUVoHVXxHC9s6SLwf2nstgnqO+pRWgdVfEcL2zpIvB/aey2Ceo76lFaB1V8RwvbOki8H9p7LYJ6jvqUVoHVXxHC9s6SLwf2nstgnqO+pRWgdVfEcL2zpIvB/aey2Ceo76lFaB1V8RwvbOki8H9p7LYJ6jvqUVoHVXxHC9s6SLwf2nstgnqO+pRWgdVfEcL2zpIvB/aey2Ceo76lFaB1V8RwvbOki8H9p7LYJ6jvqUVoHVXxOW2zWiYtL3s4oNKNpnpXyC9HB+CqDQFcsBqpWtms7CXRMINoqqsJFz35znxEuu3wr067Lib7QRbhiJddvhSuy4e0EW4YiXXb4UrsuHtBFuGIl12+FK7Lh7QRbhiJddvhSuy4e0EW4YiXXb4UrsuHtBFuGIl12+FK7Lh7QRbhiJddvhSuy4e0EW4YiXXb4UrsuHtBFuGIl12+FK7Lh7QRbhiJddvhSuy4e0EW4xdFKATebkGqvqOYq2H1MPxVWUjKzvJa0nOQsXpJyodRR3q+E1zrVPs2iVEpmpdw5nyk6pfW0vdg5KLumeQVKxNNd5XD9JTesDErW7bRs34keS7noNro/cTmpMotj+6Ri7oiHZwZNqHaPmtOPh3kfKoV44Mm1DtHzTKId4yqFeODJtQ7R80yiHeMqhXjgybUO0fNMoh3jKoV44Mm1DtHzTKId4yqFeODJtQ7R80yiHeMqhXjgybUO0fNMoh3jKoV44Mm1DtHzTKId4yqFeODJtQ7R80yiHeMqhXjgybUO0fNMoh3jKoV44Mm1DtHzTKId4yqFeODJtQ7R80yiHeMqhXjgybUO0fNMoh3jKoV44Mm1DtHzTKId4yqFeODJtQ7R80yiHeMqhXjgybUO0fNMoh3jKoV44Mm1DtHzTKId4yqFeODJtQ7R80yiHeMqhXjgybUO0fNMoh3jKoV44Mm1DtHzTKId4yqFeODJtQ7R80yiHeMqhXmm0WV8dLwpXNmObqWbIjX6KmxkVj9FTnl0XdkrY21DczSTeclj0GdlbYmkpYlE1DdxnNolQ6ZqXcOZlSdUvraXuwclF3TPIKlYmmu8rh+kpvWBiVrdto2b8SPJdz0G10fuJzUmUWx/dIwruiIh6FgmJrmmoBzZxVVr0pplIo8SEkF6tmizkstqGeA6NBjNiLEaiyVLUmdhihHqj9y5j80wh8V/ip0CYKo62QU+n+j5i4eaP3J+aYQ+K/xU+/lNH+Cn0/0MXDzR+5PzTCHxX+Kj8po/wAFPp/oYuHmj9yfmmEPiv8AFR+U0f4KfT/QxcPNH7k/NMIfFf4qPymj/BT6f6GLh5o/cn5phD4r/FR+U0f4KfT/AEMXDzR+5PzTCHxX+Kj8po/wU+n+hi4eaP3J+aYQ+K/xUflVH+Cn0/0acIwNayoa0G8Mwovb6O0+lR6bUixFclVVkqzuPGwzRIEKi1obERZpYhFrvDkwgCAIAgCAIAgCAIAgIfdFmj63fBTaHap6FAtdwIKXRd2SpzbUPTZpJvOSx6DOytsTSUsSiahu4zm0SodM1LuHMypOqX1tLzZq4hlCGnENoSKgG7kJFRUeyoVLOljFneVy7TXeRVn3QEEh7Ma1rSXTWYOliF3PeGdpz8VpecikOouabVlPY7MvrtWRtWBtRZdi5l9eBz7tHAtspGY2gEbF1vQfNHpHdTmpsotj9ykaV3REQ9FwLou6x5KrOmGtg7nc0JXR3Qib0OG28o/tlc/D0EO/gapu44JbdE0kOcARnFCpDYL3JNEJjYERyTRDDhOHXGw/JfcniXH3JYvVHCcOuNh+SZPEuGSxeqOE4dcbD8kyeJcMli9UcJw642H5Jk8S4ZLF6plFbonENa4EnMKHrXx0F7UmqHx0CI1JqmY6m5x1rUaFsJrCuh+oKf0W/cPlX7HC4e/R8UIdWOcUEAQBAEAQBAEAQBAEBD7os0fW74KbQ7VPQoFruBBS6LuyVObah6bNJN5yWPQZ2VtiaSliUTUN3Gc2iVDpmpdw5mVJ1S+tpc3NcbIQwNc82SjQ4AtLizihwOQgmiphFRI01sn9yupokTPf9zTZsI4x8LI2yBoBxofE6MNbdIAN4AB1+7kHqqs3QqiOc5U7JLPbvskZOh1UVXcM5HbthxbN+JHkuw6Da6kdxOam6i2P7qkaV3REQ9FwLou6x5KrOmGtg7nc0JXR3Qib0OG28o/tlc/D0EO/gapu4qWFuWk6x5BevR9Wh79F1TfW05FuN4QBAEB14J5aPrPkVpj6tTRStU71tLO3OOteWeKthNYV0P1BT+i37h8q/Y4XD36PihDqxziggCAIAgCAIAgCAIAgIfdFmj63fBTaHap6FAtdwIKXRd2SpzbUPTZpJvOSx6DOytsTSUsSiahu4zm0SodM1LuHMypOqX1tLqC8WX/Xlk3rxAc1+5xa/nRUv7uN96yefdMrrNjPesmRthgmbaGgutTgHPvF5rEWFgLXZMl8P4t3rNMgKkRHMWEqojeFs58pZ5/2bXq1WbOFpp3baNm/EjyXWdBtdH7ic1M6LY/ukYV3REQ9FwLou6x5KrOmGtg7nc0JXR3Qib0OG28o/tlc/D0EO/gapu4pO6h5abQQaENyEZxkC9qhoitainr1lbRFVqyWSkNvt5dE2tCyQNlyaRJLR1Ahpd+pql1GoirfZ68jXj4jnMbOxZO7VnLzlPig3y43aufQ2mdpuCpowkNGY5BQJVTPm2JafMc9ZIqrpPTNbJFWWwyaZ6ML8bduurcuX63jdLx6+JdyN9dci+e5nlLjPy43mSLSJNV9aUlslO3NPhKzbPMb7XaP+me9jif9Bc13rOSoPX+SwY3/APojVTab40X/AOK6Ixf9ZovC0mcEctH1nyKi0jVqZ0nVL62lnbnHWvLPGWwmsK6H6gp/Rb9w+VfscLh79HxQh1Y5xQQBAR8mFQ21Ns5aeNCHB9cl4l9GU57sTzX2LBYkn1fXrMSUo6rAWMi2LKXZmz+aIc1jw+2RrnBhAFsZC01HGEl0skHsLXg0WLYs88tsv7NkShKxURV/1V26U5p4oZRYaJLS6OkbrTJC1wfedejLhlZQZDinZifUiRL0zTkfHUVJLJ2dERypLYsts+3sN+CsIPna1+LDYnsDmuvhzsuUBzQMhofUTRZMerknLMa48FsJVbWzpmXNLwX/AMPmEMKCIyi6Ti7MJc9K1cW09mjnR0SrPdM+wqPjEbntWXkdFltd987aUxUoZWta1Y2Svs06fkvqOmqpca3w6rWu6yT81T7HSsjUEBD7os0fW74KbQ7VPQoFruBBS6LuyVObah6bNJN5yWPQZ2VtiaSliUTUN3Gc2iVDpmpdw5mVJ1S+tpdcW51lutpedZaNrmqWUFaeqqpeaJFmtk/uV1NEiTW8gm4Lv3BHDaYS2J95zpvtXeIGlr3Vdfum9SlAa56KYsarOs5FmqWJ47EzS2WkjGStVF4f1cZ7sq3LJXPj2166ZV1HQeWPpEuqnNRRbHyuUjiu6IiHouBdF3WPJVZ0w1sHc7mhK6O6ETehw23lH9srn4egh38DVN3FPw5EHyStdlBoD6vUF7FGVUYioe5BYj4CNdYpxyQtdSozPDubKMxPOtyOVDe6G11qbZ8UMWWVgIIGUPe4ZTnfld5lfVeq+rjFsFjVmibVXitp8nsrXmpLxkpxXuZk9t0iqNerf/D5EgNiLNZ8FVOSofX2dhYY6cS5doMmTNRfEctattMlgsWHi5e7KUuwkcE8tH1nyK0R9WphStU71tLO3OOteWeKthNYV0P1BT+i37h8q/Y4XD36PihDqxziggCAirfgjHSSuLi1r7PEwFho9ro3vfeBIpmkA2rW6HWVSXCpOLY1ESclVc9ioqIn2MBgcgvuloabdDK0ZcjImsZd6/8AWafkvmL5ovgZZUiok7aqt4qqrPzNuDcDsivPLYzKZpnh9KkCV7nAVOUcVwBpzL6yGiZ9ufzMI1KdEk1FWrJEluRENdmwY8TtlLYIyGuv4qt6UuFBjKgZBn+0a0y56/EYtatmTdtMn0hqwlhoqrdPZutt4bjLCmC3SmcgtF+xiIVrkIcXVPs4y+vYrp7pHyBSGw0bNLHT8jqsdlLJLS4kUlna9tM4AjZHl9tWHaFk1slVb/4NUSIjmMamxJear9zrWRpCAh90WaPrd8FNodqnoUC13AgpdF3ZKnNtQ9Nmkm85LHoM7K2xNJSxKJqG7jObRKh0zUu4czKk6pfW0urYnPswa111zrLda7VJbQO/ImqpdVRsWapNJ/crqaI+a3kVgyzPjkia6JkDBPI5oDg4OJjoWMDfVke8l1NEZKnJJiva5qqjqyyThntXlmmbXuRWqqLPN9/SGG7bRs34keS6voNro/cTmpnRbH90jCu6IiHouBdF3WPJVZ0w1sHc7mhK6O6ETehw23lH9srn4egh38DVN3FawnYpHSPcG8UkUNQPUB6yvTgxWIxEVT2YEeG2GiOU5jg6XNcynNlHzWzHw7zdlULrGJsMmTijLm4zfmvuOZefMqg9Y+uwfKKVbSuapaPimPh3n3KoPWPpwbNqe8fNfMfDvGVQusdODbFI2VhLaAE1NQaZCPUVrjRWKxURTTHjw3Q1Rq5yfbnHWvPPLWwmsK6H6gp/Rb9w+VfscLh79HxQh1Y5xQQBAEAQBAEAQBAEAQEPuizR9bvgptDtU9CgWu4EFLou7JU5tqHps0k3nJY9BnZW2JpKWJRNQ3cZzaJUOmal3DmZUnVL62l1jje6CIMeGOxbMpbfyUzUqFS6q1Ii1knb2FdKqI9ZpM1R4PlMkT5Jg8Ruc4NEYZlc0symp9Tislisqq1rZT7Z7Z3H1XtkqIlvaRm7bRs34keS7LoNro/cTmpvotj+6RhXdERD0XAui7rHkqs6Ya2DudzQldHdCJvQ4bbyj+2Vz8PQQ7+Bqm7iC3UQtks4Y4Va61WZrhzh0zAfcVMojlbErJaiLyU+UhEVklvTmhHRRym1WJ8wIe2V8La04wbC8vlbzB7qfkwKQqsSE9rLFSfi5JJw+5qRHYxquts8lz8TRZYMYbI0MhkrYLRklytpjGCoFDXPmydaye6qj1mqe8lm5TFra1VJIuZbd6GVrs0Vmbx5LLM9ljjY6OcC+4MBpiySS29U5LrqmiMe+Kvuo5EVVWbbM9+7eh9c1sNM6osksXsu3kxh51bO00IraLKaHOKzR5D7VFo6SiKnY7/8qb42hxTmhswP/wBx+Nl+Cxj/AOvdQ+wv9t6ki3OOtaDYthNYV0P1BT+i37h8q/Y4XD36PihDqxziggCAIAgCAIAgCAIAgIfdFmj63fBTaHap6FAtdwIKXRd2SpzbUPTZpJvOSx6DOytsTSUsSiahu4zm0SodM1LuHMypOqX1tL3YOSi7pnkFSsTTXeVw/SU3rAxK1u20bN+JHku56Da6P3E5qTKLY/ukYV3REQ9FwLou6x5KrOmGtg7nc0JXR3Qib0Pk+DXOc41blNfWuYbHRGokjtIdMa1iNVFzGvgl3O33rLKG3GeXMuUcEu52+9MpbcMuZcp8GCXc7fevuUpcMuZcoOCXc7UylLhlzLlPpwS7nb718yhtwy5lyjgl3O33plLbhlzLlPowU7Wb70yhtwWnMuU6sK8n+oL1+i37h8q/Y5LD36TihDqxziggCAIAgCAIAgCAIAgIfdFmj63fBTaHap6FAtdwIKXRd2SpzbUPTZpJvOSx6DOytsTSUsSiahu4zm0SodM1LuHMypOqX1tL3YOSi7pnkFSsTTXeVw/SU3rAxK1u20bN+JHku56Da6P3E5qTKLY/ukYu6Ihdtx9qfI2W8QaObTJT1KtOnENrI0CVzuaHqYHhNhtfVvQsK4c9kIAgCAIAgCAICH3U2h0cF5ufGNHOuo6HsR+EpL1HfY83CsNr6PJ16FP4Xm5xsCtPJoZzWRwrhwvNzjYEyaGMjhXDhebnGwJk0MZHCuNX0gfjMXfF+5epd+zWla5s4WGKg16m2U+BnkDKtaWay0wj3SudWj2mkuLPF+3mpm9oy5li1tHdOWxZbbbj6uD2pamyduw+R7pi510Py3i3KwtBLahwDiKE5DmPqKNbR1dVTdttTtsC4OaiTl5mUG6N7zRrq5Kg3CGkc7XEUd+RX1jID1k2fnzsXgfHYPY21PM+y7oXtNHPAPF+zrm6335F9dDgtWS9nmsk8w2gMck0TzuzmZw5IHBt4Xi0kC76hQE+8bVksCEjkbtPmRQ5TkZ8Lzc42BfcmhmORwrhwvNzjYEyaGMjhXGi1Wx8lLxBpWmSmf8A+LYyE1mibYcFkOdU5ZdF3ZK2ttQ3s0k3nJY9BnZW2JpKWJRNQ3cZzaJUOmal3DmZUnVL62l7sHJRd0zyCpWJprvK4fpKb1gYla3baNm/EjyXc9BtdH7ic1JlFsf3SMXdEQt+4XQm7bfIqt+neugbnc0PZwXou3oWhcIeoEAQBAEAQBAEBBbsvq3/AJWrquhn7n8jvsQcJajihRVbJ4AQBARtrsz3SucygcIY7hdo3gXhwNPuv94UOLCesVXNtRElOyc1n5KSGPajEa6yaz8vuhrisbmXmgGgtcJB52tawF21pWDYKtmiJ/sngiJnMliI6Sr1V5qbLHYjSry+gtErmsyAZXOunNU5HVz+tZwoC2uVcyqsuK8dpi+KljbkSfBD7Y2ua5jWY0RBpBEgFG0HFDTnJ/Mii+wkc1yNbOr27LpbeYiKioqulPs27/SGyezX5JAQbrrMG19t45vaKgrJ8Ku9yLYrZeamLX1WoqWosz5g1shLnyC6+jWAexukR1uLvyASjo9VV8RJLZ4fyvlIRVakmsXNb4/wh3KSaQgCAxl0Xdkr621DJmkm85LHoM7K2xNJSxKJqG7jObRKh0zUu4czKk6pfW0vdg5KLumeQVKxNNd5XD9JTesDEq+7t1GQHmnrsBXddBEnSI6f/VOZOoSTVyLcVfhOT7uxWNk7CTkULtL56NbS57LRepkkZmyeoqsPxBYjI1Hl1Xc0JtEgthoqNLmq+JQQBAEAQBAEAQFa9IExZYyRSuOZnXXdB2o7Csl6jvsaKTDSIyq4814Tk+7sVxZOw8/IoXaOE5Pu7EydgyKF2jhOT7uxMnYMihdo4Tk+7sTJ2DIoXaOE5Pu7EydgyKF2jhOT7uxMnYMihdo4Tk+7sTJ2DIoXaOE5Pu7EydgyKF2jhOT7uxMnYMihdo4Tk+7sTJ2DIoXaOE5Pu7EydgyKF2jhOT7uxMnYMihdp8dhKQgji5uZEgNQJQ4aLPOdtk0GdlaImkp2FE1DdxlNolQ6ZqXcOZlSdUvraXuwclF3TPIKlYmmu8rh+kpvWBiVbd9ycPfH9pXd9A/1EbupzJ9A0nbilqyz0z0P0Wcnae9Z5FVb+Imvo/ddzQ3wdpeVXZtCAIAgCAIAgCAq3pH+pHv4/iuw6C/u3yO+xri6J5YrmI4QBAEAQBAEAQBAEAQBAEBM2TQZ2VCiaSnS0PUN3GU2iVDpmpdw5mVJ1S+tpe7ByUXdM8gqViaa7yuH6Sm9YGJVt33Jw98f2ld30D/URu6nMn0DSduKWrLPTPQ/RZydp71nkVVv4ia+j913NDfB2l5Vdm0IAgCAIAgCAICrekf6ke/j+K7DoL+7fI77GuLonliuYjhAEAQBAEAQBAEAQBAEAQEzZNBnZUKJpKdLQ9Q3cZTaJUOmal3DmZUnVL62l8sHJRd0zyCpSJprvK4fpKQODGBxje9ttdIZAS7GPxJNcjg1r7mLzGlM2cKZFWU2tVsrpJPxlOZIiLKaJKW7PynM1bvuTh74/tK63oH+ojd1OZtoGk7cUtWWemeh+izk7T3rPIqrfxE19H7ruaG+DtLyq7NoQBAEAQBAEAQFW9I/1I9/H8V2HQX92+R32NcXRPLFcxHCAIAgCAIAgCAIAgCAIAgJmyaDOyoUTSU6Wh6hu4ym0SodM1LuHMypOqX1tL5YOSi7pnkFSkTTXeVw/SUr+DnhlKT2wRNmiDQ4QFjxM8tZdoy8Iy7JnBAIpQKbFRVta2cl600kmfbKct5Jeira1J579ib7TDd9ycPfH9pXWdA/1EbupzNlA0nbilqyz0z0P0Wcnae9Z5FVb+Imvo/ddzQ3wdpeVXZtCAIAgCAIAgCAq3pH+pHv4/iuw6C/u3yO+xri6J5YrmI4QBAEAQBAEAQBAEAQBAEBM2TQZ2VCiaSnS0PUN3GU2iVDpmpdw5mVJ1S+tpd4HubBGWtvuxTKNqG1yD1nIOf8lSzkRYioqyzqVyqIr1mV6yxi9FKYZxC6eMNDpmOiab5xTro4xaHPq0VIBLcgoKTnqslZWSaIuxZ2Z0unJM/HtJLlzK2aTldn7f7M933Jw98f2ldT0D/URu6nMzoGk7cUtWWemeh+izk7T3rPIqrfxE19H7ruaG+DtLyq7NpyjCEWOxF8Y7E4y5lrcrdvc2fItmKfi8ZL3Zyn2g1WfDFnkBLJA4C0mDIDyozsze/N7Vk6jxG6SbK3C8TMLPhyzPfcbJxrz2irXMa50dQ8Nc4BriLrqgE6J5l9dRYrW1lS65bbM1qTEzOyYYglrccSBGX1uPDS0Z3McQA8ZRlaTnXx9HiM0k7LUt7c+biJnyHDMDxIQ8i40OeHNfG4NOQG64BxBIIBAykI6jRGymltmdF80WQmbrDhCKa9i3VLSA4FrmObXKLzXAOFRmqMqxiQXw5Vkt4+aZgdS1gq3pH+pHv4/iuw6C/u3yO+xri6J5YrmI4QBAfHvABJNAM6xe9rGq5yyRAfDIBTKMub29S+LFYkkVbbO0GLp2j1jORszrB1IhNzq69PC3wEgZ2CnGGUVHVzotJhIiKrkz503XiR9fM0UqQKjIvr48Nkqzkz2CR9e8ClSBU0HtPMsnxGslWWU1km8GSzAQBAEBM2TQZ2VCiaSnS0PUN3GU2iVDpmpdw5mVJ1S+tpfLByUXdM8gqUiaa7yuH6Slds7AHRSmIizOtDMX/1D3XXSOuxvxBFxovOBoCbtQaCmSc5VVFZW95Ez+6liJnStbZ4klVWStnnlnzJstz2/wAnzd9ycPfH9pXV9A/1EbupzNlA0nbilqyz0z0P0Wcnae9Z5FVb+Imvo/ddzQ3wdpeVXZtKxhXBlofap5YKMkbZrMInvqIyaztlBpno2UOpzhmZejBjQ2wWsiZ0m6aJb/qqeaS3TPimqw4JfESxrHBjcNROZk/4mQMZf6qtIrz1WUSOj/eVc6sWe9XKshI24HwI4xtdOZSI7VapGQkNa2r3yNac151WSGlXU4/VTGPSUR0ocs6NRVz7EThal2wIhngt0scjWx77dZm2d15k7ACwsoImwuIDnk8YZS4ZM49eMZGPaquqo5Vtats7VVM6J5bggssj2TWidsdqkjFlGSRtJS8OJEcDTQ3aE1qKVu5c9D0a5jYaq1FnsslK1V9bQdW56rjNLI2QTyXL96N8bGtbXFxxl4BeG3nVdnJcTkBAGulSRGsaqVUnLOir2qsrJ3XJtzqEJpRD6Vb0j/Uj38fxXYdBf3b5HfY1xdE8sVzEcIAgNVqFWO/99aj0pFWC5E9Zwhz4hwc2uZrwG09Tcpy832R+lQ8ne17Z2NdJstjc/hsTh2n2YjY6raZOPLlpXO7IkOHErNlmzv2XuzeOwB0YZSheHXc4bfByk5aDnJ5s6+uhNgSquciytRtZFzqueSLtVbJWi0wfeqXG+HGJtLtTxhWoNPaRnyLW/Go5XvRyOVqSqz0knNFl2r/tmPplaGPqDdB4zKZc2UE5Kc/r5gFnSGR1cjlai52yz2Z0Vc0ltW1bkS4+JI7l6h8CAIAgJmyaDOyoUTSU6Wh6hu4ym0SodM1LuHMypOqX1tLoJJG2Zro2YyQQNLWXgy8aDJeOQKl5NWLJyySdpXUkV8lWSTIPBgLp21s9njeHl5a6WUObU/7JI4nRhjjxjxm5CTnyqZFkkNffVUsnJOCKqOnwXwJESSM0lVNyeCrOfifd33Jw98f2ldV0D/URu6nMzoGk7cUtWWemeh+izk7T3rPIqrfxE19H7ruaG+DtLyq7NoQBAEAQBAEAQFW9I/1I9/H8V2HQX92+R32NcXRPLFcxHCAIAgCAIAgCAIAgCAIAgJmyaDOyoUTSU6Wh6hu4ym0SodM1LuHMypOqX1tLqInvszWseY3mBoDwA4tyDKAchVL1kbFVXJNJ2FdTRHzVJ5zisGBpYnh2Njcai84xF0jm1qW4x0hI8hzLbEpDHpKqvZnzeEkM3xWuSUvPN4SODd9ycPfH9pXY9A/1EbupzJFA0nbilqyz0z0P0Wcnae9Z5FVb+Imvo/ddzQ3wdpeVXZtCAIAgCAIAgCAq3pH+pHv4/iuw6C/u3yO+xri6J5YrmI4QBAEAQBAEAQBAEAQBAEBM2TQZ2VCiaSnS0PUN3GU2iVDpmpdw5mVJ1S+tpe7ByUXdM8gqViaa7yuH6Sm9YGJVt33Jw98f2ld30D/URu6nMn0DSduKWrLPTPQ/RZydp71nkVVv4ia+j913NDfB2l5Vdm0IAgCAIAgCAICrekf6ke/j+K7DoL+7fI77GuLonliuYjhAEAQBAEAQBAEAQBAEAQEzZNBnZUKJpKdLQ9Q3cZTaJUOmal3DmZUnVL62l7sHJRd0zyCpWJprvK4fpKb1gYlW3fcnD3x/aV3fQP8AURu6nMn0DSduKWrLPTPQ/RZydp71nkVVv4ia+j913NDfB2l5Vdm0IAgCAIAgCAICrekf6ke/j+K7DoL+7fI77GuLonliuYjhAEAQBAEAQBAEAQBAEAQEzZNBnZUKJpKdLQ9Q3cZTaJUOmal3DmZUnVL62l7sHJRd0zyCpWJprvK4fpKb1gYlW3fcnD3x/aV3fQP9RG7qcyfQNJ24pass9MmcAbpJrGHiNsTg9wJvhxzCmShC8DDXRyjYWcx0dzkqoqJVVEtvm1bjJr1aSv8AkO19HZ/C/wDkvE/x/g74kTxb/wAGeNUf5DtfR2fwv/kn+P8AB3xIni3/AIGNUf5DtfR2fwv/AJJ/j/B3xIni3/gY1R/kO19HZ/C/+Sf4/wAHfEieLf8AgY1R/kO19HZ/C/8Akn+P8HfEieLf+BjVH+Q7X0dn8L/5J/j/AAd8SJ4t/wCBjVH+Q7X0dn8L/wCSf4/wd8SJ4t/4GNUf5DtfR2fwv/kn+P8AB3xIni3/AIGNU4MN7rZ7XFipGwht8OqwOBq3NncQvTwT0UomDKRlEF71dJU95Wyku5qXGLoiuSRALpzAIAgCAIAgCAIAgCAIAgCAmbJoM7KhRNJTpaHqG7jKbRKh0zUu4czKk6pfW0vdg5KLumeQVKxNNd5XD9JTesDE57bYYpgBIwPANRX1FTKHhCk0Nyuo71aq5llL7opmyI5mdqyOT6P2ToWe9T/aTCvx3eX8GzKYvWH0fsnQs96e0mFfju8v4GUxesPo/ZOhZ709pMK/Hd5fwMpi9YfR+ydCz3p7SYV+O7y/gZTF6w+j9k6FnvT2kwr8d3l/AymL1h9H7J0LPentJhX47vL+BlMXrD6P2ToWe9PaTCvx3eX8DKYvWH0fsnQs96e0mFfju8v4GUxesPo/ZOhZ709pMK/Hd5fwMpi9YfR+ydCz3p7SYV+O7y/gZTF6w+j9k6FnvT2kwr8d3l/AymL1iE3R4LgjdFcja2rX1p66XaeZXV9FcK0ylvipHiK6SJKcts7kQ93AaY9z0i55IhEb1ZqhdnjHXnR5HA6qDerNUJjHXjI4HVQb1ZqhMY68ZHA6qDerNUJjHXjI4HVQb1ZqhMY68ZHA6qDerNUJjHXjI4HVQb1ZqhMY68ZHA6qDerNUJjHXjI4HVQb1ZqhMY68ZHA6qDerNUJjHXjI4HVQb1ZqhMY68ZHA6qDerNUJjHXjI4HVQ2taAKDMsVWedTe1qNSq2wxm0SotM1LuHM1UnVL62ndZrZLcZ/sfybftHmVTvhsrLmQ4RzGzXMbN+y9JJ4iscWy5D5UbcN+y9JJ4imLZcgqNuG/Zekk8RTFsuQVG3DfsvSSeIpi2XIKjbhv2XpJPEUxbLkFRtw37L0kniKYtlyCo24b9l6STxFMWy5BUbcN+y9JJ4imLZcgqNuG/Zekk8RTFsuQVG3DfsvSSeIpi2XIKjbhv2XpJPEUxbLkFRtw37L0kniKYtlyCo24b9l6STxFMWy5BUbcROHLVIXR1e88V+dxOqul6N+4+JVzZks4ns4H91z5ZrCNx79Z20rq8Y+9T3a7rxj36ztpTGPvUV3XjHv1nbSmMfeoruvGPfrO2lMY+9RXdeMe/WdtKYx96iu68Y9+s7aUxj71Fd14x79Z20pjH3qK7rxj36ztpTGPvUV3XjHv1nbSmMfeoruvGPfrO2lMY+9RXdeMe/WdtKYx96iu68Y9+s7aUxj71Fd14x79Z20pjH3qK7rwJnH7TtpWikRHLCXP6ma4zlqLnP/9k="/>
          <p:cNvSpPr>
            <a:spLocks noChangeAspect="1" noChangeArrowheads="1"/>
          </p:cNvSpPr>
          <p:nvPr/>
        </p:nvSpPr>
        <p:spPr bwMode="auto">
          <a:xfrm>
            <a:off x="307975" y="-2968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91092"/>
            <a:ext cx="2995353" cy="21914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81400" y="4930726"/>
            <a:ext cx="394581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Presented By:  </a:t>
            </a:r>
          </a:p>
          <a:p>
            <a:r>
              <a:rPr lang="en-GB" sz="2000" dirty="0" smtClean="0">
                <a:solidFill>
                  <a:schemeClr val="bg1"/>
                </a:solidFill>
              </a:rPr>
              <a:t>	</a:t>
            </a:r>
            <a:r>
              <a:rPr lang="en-GB" sz="2000" dirty="0" err="1" smtClean="0">
                <a:solidFill>
                  <a:schemeClr val="bg1"/>
                </a:solidFill>
              </a:rPr>
              <a:t>Zunera</a:t>
            </a:r>
            <a:r>
              <a:rPr lang="en-GB" sz="2000" dirty="0" smtClean="0">
                <a:solidFill>
                  <a:schemeClr val="bg1"/>
                </a:solidFill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</a:rPr>
              <a:t>Altaf</a:t>
            </a:r>
            <a:r>
              <a:rPr lang="en-GB" sz="2000" b="1" dirty="0" smtClean="0">
                <a:solidFill>
                  <a:schemeClr val="bg1"/>
                </a:solidFill>
              </a:rPr>
              <a:t>	</a:t>
            </a:r>
          </a:p>
          <a:p>
            <a:r>
              <a:rPr lang="en-GB" sz="2000" dirty="0" smtClean="0">
                <a:solidFill>
                  <a:schemeClr val="bg1"/>
                </a:solidFill>
              </a:rPr>
              <a:t>	</a:t>
            </a:r>
            <a:r>
              <a:rPr lang="en-GB" sz="2000" dirty="0" err="1" smtClean="0">
                <a:solidFill>
                  <a:schemeClr val="bg1"/>
                </a:solidFill>
              </a:rPr>
              <a:t>Ambreen</a:t>
            </a:r>
            <a:r>
              <a:rPr lang="en-GB" sz="2000" dirty="0" smtClean="0">
                <a:solidFill>
                  <a:schemeClr val="bg1"/>
                </a:solidFill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</a:rPr>
              <a:t>Younas</a:t>
            </a:r>
            <a:endParaRPr lang="en-GB" sz="2000" dirty="0" smtClean="0">
              <a:solidFill>
                <a:schemeClr val="bg1"/>
              </a:solidFill>
            </a:endParaRPr>
          </a:p>
          <a:p>
            <a:r>
              <a:rPr lang="en-GB" sz="2000" dirty="0" smtClean="0">
                <a:solidFill>
                  <a:schemeClr val="bg1"/>
                </a:solidFill>
              </a:rPr>
              <a:t>	</a:t>
            </a:r>
            <a:r>
              <a:rPr lang="en-GB" sz="2000" dirty="0" err="1" smtClean="0">
                <a:solidFill>
                  <a:schemeClr val="bg1"/>
                </a:solidFill>
              </a:rPr>
              <a:t>Sehrish</a:t>
            </a:r>
            <a:r>
              <a:rPr lang="en-GB" sz="2000" dirty="0" smtClean="0">
                <a:solidFill>
                  <a:schemeClr val="bg1"/>
                </a:solidFill>
              </a:rPr>
              <a:t> </a:t>
            </a:r>
            <a:r>
              <a:rPr lang="en-GB" sz="2000" dirty="0" err="1" smtClean="0">
                <a:solidFill>
                  <a:schemeClr val="bg1"/>
                </a:solidFill>
              </a:rPr>
              <a:t>Asif</a:t>
            </a:r>
            <a:endParaRPr lang="en-GB" sz="2000" dirty="0" smtClean="0">
              <a:solidFill>
                <a:schemeClr val="bg1"/>
              </a:solidFill>
            </a:endParaRPr>
          </a:p>
          <a:p>
            <a:r>
              <a:rPr lang="en-GB" sz="2000" dirty="0" smtClean="0">
                <a:solidFill>
                  <a:schemeClr val="bg1"/>
                </a:solidFill>
              </a:rPr>
              <a:t>	</a:t>
            </a:r>
            <a:r>
              <a:rPr lang="en-GB" sz="2000" dirty="0" err="1" smtClean="0">
                <a:solidFill>
                  <a:schemeClr val="bg1"/>
                </a:solidFill>
              </a:rPr>
              <a:t>Wajeeha</a:t>
            </a:r>
            <a:r>
              <a:rPr lang="en-GB" sz="20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GB" dirty="0" smtClean="0"/>
              <a:t>		</a:t>
            </a:r>
            <a:endParaRPr lang="en-US" dirty="0"/>
          </a:p>
        </p:txBody>
      </p:sp>
      <p:pic>
        <p:nvPicPr>
          <p:cNvPr id="10" name="Picture 3" descr="C:\Users\Sm\Desktop\STD-vs-STI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81400" y="2362200"/>
            <a:ext cx="1371600" cy="1371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246673" y="6096000"/>
            <a:ext cx="5791200" cy="365125"/>
          </a:xfrm>
          <a:prstGeom prst="rect">
            <a:avLst/>
          </a:prstGeom>
        </p:spPr>
        <p:txBody>
          <a:bodyPr/>
          <a:lstStyle/>
          <a:p>
            <a:fld id="{659BA2EF-C3E1-4566-9BC8-2169214DEDCC}" type="datetime4">
              <a:rPr lang="en-US" smtClean="0"/>
              <a:t>November 28, 2013</a:t>
            </a:fld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40763" y="5753100"/>
            <a:ext cx="503237" cy="3651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8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72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History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520940" cy="3579849"/>
          </a:xfrm>
        </p:spPr>
        <p:txBody>
          <a:bodyPr>
            <a:normAutofit/>
          </a:bodyPr>
          <a:lstStyle/>
          <a:p>
            <a:r>
              <a:rPr lang="en-US" dirty="0"/>
              <a:t> This chip contained many traits a later RISC chip should </a:t>
            </a:r>
            <a:r>
              <a:rPr lang="en-US" dirty="0" smtClean="0"/>
              <a:t>have:</a:t>
            </a:r>
          </a:p>
          <a:p>
            <a:pPr marL="0" indent="0">
              <a:buNone/>
            </a:pPr>
            <a:endParaRPr lang="en-US" dirty="0" smtClean="0"/>
          </a:p>
          <a:p>
            <a:pPr marL="520700" lvl="1" indent="-295275">
              <a:buFont typeface="Wingdings" pitchFamily="2" charset="2"/>
              <a:buChar char="Ø"/>
            </a:pPr>
            <a:r>
              <a:rPr lang="en-US" dirty="0" smtClean="0"/>
              <a:t>Few instructions.</a:t>
            </a:r>
          </a:p>
          <a:p>
            <a:pPr marL="520700" lvl="1" indent="-295275">
              <a:buFont typeface="Wingdings" pitchFamily="2" charset="2"/>
              <a:buChar char="Ø"/>
            </a:pPr>
            <a:r>
              <a:rPr lang="en-US" dirty="0"/>
              <a:t>Fix sized instructions in a fixed format</a:t>
            </a:r>
            <a:r>
              <a:rPr lang="en-US" dirty="0" smtClean="0"/>
              <a:t>.</a:t>
            </a:r>
          </a:p>
          <a:p>
            <a:pPr marL="520700" lvl="1" indent="-295275">
              <a:buFont typeface="Wingdings" pitchFamily="2" charset="2"/>
              <a:buChar char="Ø"/>
            </a:pPr>
            <a:r>
              <a:rPr lang="en-US" dirty="0"/>
              <a:t>E</a:t>
            </a:r>
            <a:r>
              <a:rPr lang="en-US" dirty="0" smtClean="0"/>
              <a:t>xecution </a:t>
            </a:r>
            <a:r>
              <a:rPr lang="en-US" dirty="0"/>
              <a:t>on a single cycle of a </a:t>
            </a:r>
            <a:r>
              <a:rPr lang="en-US" dirty="0" smtClean="0"/>
              <a:t>processor.</a:t>
            </a:r>
          </a:p>
          <a:p>
            <a:pPr marL="520700" lvl="1" indent="-295275">
              <a:buFont typeface="Wingdings" pitchFamily="2" charset="2"/>
              <a:buChar char="Ø"/>
            </a:pPr>
            <a:r>
              <a:rPr lang="en-US" dirty="0"/>
              <a:t>Load / Store architecture</a:t>
            </a:r>
            <a:r>
              <a:rPr lang="en-US" dirty="0" smtClean="0"/>
              <a:t>.</a:t>
            </a:r>
          </a:p>
          <a:p>
            <a:pPr marL="520700" lvl="1" indent="-295275">
              <a:buFont typeface="Wingdings" pitchFamily="2" charset="2"/>
              <a:buChar char="Ø"/>
            </a:pPr>
            <a:r>
              <a:rPr lang="en-US" dirty="0"/>
              <a:t>H</a:t>
            </a:r>
            <a:r>
              <a:rPr lang="en-US" dirty="0" smtClean="0"/>
              <a:t>ard-wired control</a:t>
            </a:r>
          </a:p>
          <a:p>
            <a:pPr marL="520700" lvl="1" indent="-295275">
              <a:buFont typeface="Wingdings" pitchFamily="2" charset="2"/>
              <a:buChar char="Ø"/>
            </a:pPr>
            <a:r>
              <a:rPr lang="en-US" dirty="0"/>
              <a:t>superscalar and speculation is possible easier.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/>
              <a:t>They realized </a:t>
            </a:r>
            <a:r>
              <a:rPr lang="en-US" dirty="0" smtClean="0"/>
              <a:t>that RISC </a:t>
            </a:r>
            <a:r>
              <a:rPr lang="en-US" dirty="0"/>
              <a:t>promised higher performance, less cost and </a:t>
            </a:r>
            <a:r>
              <a:rPr lang="en-US" dirty="0" smtClean="0"/>
              <a:t>faster</a:t>
            </a:r>
          </a:p>
          <a:p>
            <a:r>
              <a:rPr lang="en-US" dirty="0" smtClean="0"/>
              <a:t>design </a:t>
            </a:r>
            <a:r>
              <a:rPr lang="en-US" dirty="0"/>
              <a:t>time.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8A35232A-B440-420F-903F-B14AD28156AE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1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History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7520940" cy="3579849"/>
          </a:xfrm>
        </p:spPr>
        <p:txBody>
          <a:bodyPr>
            <a:normAutofit/>
          </a:bodyPr>
          <a:lstStyle/>
          <a:p>
            <a:pPr indent="-287338" algn="just"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b="0" dirty="0"/>
              <a:t>The design philosophies behind RISC chip are "make common case </a:t>
            </a:r>
            <a:r>
              <a:rPr lang="en-US" b="0" dirty="0" smtClean="0"/>
              <a:t>faster“ and </a:t>
            </a:r>
            <a:r>
              <a:rPr lang="en-US" b="0" dirty="0"/>
              <a:t>"simple is </a:t>
            </a:r>
            <a:r>
              <a:rPr lang="en-US" b="0" dirty="0" smtClean="0"/>
              <a:t>best“.</a:t>
            </a:r>
          </a:p>
          <a:p>
            <a:pPr indent="-287338" algn="just"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Ø"/>
            </a:pPr>
            <a:endParaRPr lang="en-US" b="0" dirty="0"/>
          </a:p>
          <a:p>
            <a:pPr indent="-287338" algn="just"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b="0" dirty="0"/>
              <a:t>In a </a:t>
            </a:r>
            <a:r>
              <a:rPr lang="en-US" b="0" dirty="0" smtClean="0"/>
              <a:t> CISC </a:t>
            </a:r>
            <a:r>
              <a:rPr lang="en-US" b="0" dirty="0"/>
              <a:t>chip, many very complex </a:t>
            </a:r>
            <a:r>
              <a:rPr lang="en-US" b="0" dirty="0" smtClean="0"/>
              <a:t>instructions never </a:t>
            </a:r>
            <a:r>
              <a:rPr lang="en-US" b="0" dirty="0"/>
              <a:t>or seldom used, but they make the control </a:t>
            </a:r>
            <a:r>
              <a:rPr lang="en-US" b="0" dirty="0" smtClean="0"/>
              <a:t>unit extremely </a:t>
            </a:r>
            <a:r>
              <a:rPr lang="en-US" b="0" dirty="0"/>
              <a:t>complex and thus have a high control unit delay</a:t>
            </a:r>
            <a:r>
              <a:rPr lang="en-US" b="0" dirty="0" smtClean="0"/>
              <a:t>.</a:t>
            </a:r>
          </a:p>
          <a:p>
            <a:pPr indent="-287338" algn="just"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Ø"/>
            </a:pPr>
            <a:endParaRPr lang="en-US" b="0" dirty="0" smtClean="0"/>
          </a:p>
          <a:p>
            <a:pPr indent="-287338" algn="just"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Ø"/>
            </a:pPr>
            <a:r>
              <a:rPr lang="en-US" b="0" dirty="0"/>
              <a:t>As researchers </a:t>
            </a:r>
            <a:r>
              <a:rPr lang="en-US" b="0" dirty="0" smtClean="0"/>
              <a:t>continued into </a:t>
            </a:r>
            <a:r>
              <a:rPr lang="en-US" b="0" dirty="0"/>
              <a:t>RISC during the 1970's and 1980's it </a:t>
            </a:r>
            <a:r>
              <a:rPr lang="en-US" b="0" dirty="0" smtClean="0"/>
              <a:t>became clear </a:t>
            </a:r>
            <a:r>
              <a:rPr lang="en-US" b="0" dirty="0"/>
              <a:t>that the </a:t>
            </a:r>
            <a:r>
              <a:rPr lang="en-US" b="0" dirty="0" smtClean="0"/>
              <a:t>factors described  </a:t>
            </a:r>
            <a:r>
              <a:rPr lang="en-US" b="0" dirty="0"/>
              <a:t>resulted in a speed increase over </a:t>
            </a:r>
            <a:r>
              <a:rPr lang="en-US" b="0" dirty="0" smtClean="0"/>
              <a:t>CISC designs</a:t>
            </a:r>
            <a:r>
              <a:rPr lang="en-US" b="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08CDAE08-A042-42B5-81DD-863DC78DF805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74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History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848600" cy="2057400"/>
          </a:xfrm>
        </p:spPr>
        <p:txBody>
          <a:bodyPr>
            <a:normAutofit/>
          </a:bodyPr>
          <a:lstStyle/>
          <a:p>
            <a:pPr marL="285750" indent="-285750"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W</a:t>
            </a:r>
            <a:r>
              <a:rPr lang="en-US" b="0" dirty="0" smtClean="0"/>
              <a:t>ith </a:t>
            </a:r>
            <a:r>
              <a:rPr lang="en-US" b="0" dirty="0"/>
              <a:t>the fleeting of time, the battle over RISC and CISC became </a:t>
            </a:r>
            <a:r>
              <a:rPr lang="en-US" b="0" dirty="0" smtClean="0"/>
              <a:t>blur, though pure RISC </a:t>
            </a:r>
            <a:r>
              <a:rPr lang="en-US" b="0" dirty="0"/>
              <a:t>machine may outperform pure CISC machine, but both </a:t>
            </a:r>
            <a:r>
              <a:rPr lang="en-US" b="0" dirty="0" smtClean="0"/>
              <a:t>of each </a:t>
            </a:r>
            <a:r>
              <a:rPr lang="en-US" b="0" dirty="0"/>
              <a:t>have some bad faces </a:t>
            </a:r>
            <a:r>
              <a:rPr lang="en-US" b="0" dirty="0" smtClean="0"/>
              <a:t>which interfere </a:t>
            </a:r>
            <a:r>
              <a:rPr lang="en-US" b="0" dirty="0"/>
              <a:t>their further improvement </a:t>
            </a:r>
            <a:r>
              <a:rPr lang="en-US" b="0" dirty="0" smtClean="0"/>
              <a:t>of performance.</a:t>
            </a:r>
          </a:p>
          <a:p>
            <a:pPr marL="285750" indent="-285750"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 smtClean="0"/>
              <a:t>In </a:t>
            </a:r>
            <a:r>
              <a:rPr lang="en-US" b="0" dirty="0"/>
              <a:t>90's, the trend is migrating toward </a:t>
            </a:r>
            <a:r>
              <a:rPr lang="en-US" b="0" dirty="0" smtClean="0"/>
              <a:t>each other</a:t>
            </a:r>
            <a:r>
              <a:rPr lang="en-US" b="0" dirty="0"/>
              <a:t>, RISC machines may </a:t>
            </a:r>
            <a:r>
              <a:rPr lang="en-US" b="0" dirty="0" smtClean="0"/>
              <a:t>adopt some </a:t>
            </a:r>
            <a:r>
              <a:rPr lang="en-US" b="0" dirty="0"/>
              <a:t>traits from CISC, while CISC may also do it vice versa.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A034B725-CCA6-4A8E-AA6E-845AB8F53B90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0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History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1"/>
            <a:ext cx="4206240" cy="1905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0" dirty="0"/>
              <a:t>An example is Intel microprocessors, </a:t>
            </a:r>
            <a:endParaRPr lang="en-US" b="0" dirty="0" smtClean="0"/>
          </a:p>
          <a:p>
            <a:pPr>
              <a:spcBef>
                <a:spcPts val="0"/>
              </a:spcBef>
            </a:pPr>
            <a:r>
              <a:rPr lang="en-US" b="0" dirty="0" smtClean="0"/>
              <a:t>though </a:t>
            </a:r>
            <a:r>
              <a:rPr lang="en-US" b="0" dirty="0"/>
              <a:t>they use a CISC </a:t>
            </a:r>
            <a:r>
              <a:rPr lang="en-US" b="0" dirty="0" smtClean="0"/>
              <a:t>instruction</a:t>
            </a:r>
          </a:p>
          <a:p>
            <a:pPr>
              <a:spcBef>
                <a:spcPts val="0"/>
              </a:spcBef>
            </a:pPr>
            <a:r>
              <a:rPr lang="en-US" b="0" dirty="0" smtClean="0"/>
              <a:t>set </a:t>
            </a:r>
            <a:r>
              <a:rPr lang="en-US" b="0" dirty="0"/>
              <a:t>and are </a:t>
            </a:r>
            <a:r>
              <a:rPr lang="en-US" b="0" dirty="0" smtClean="0"/>
              <a:t>considered  CISC </a:t>
            </a:r>
            <a:r>
              <a:rPr lang="en-US" b="0" dirty="0"/>
              <a:t>chips, </a:t>
            </a:r>
            <a:endParaRPr lang="en-US" b="0" dirty="0" smtClean="0"/>
          </a:p>
          <a:p>
            <a:pPr>
              <a:spcBef>
                <a:spcPts val="0"/>
              </a:spcBef>
            </a:pPr>
            <a:r>
              <a:rPr lang="en-US" b="0" dirty="0" smtClean="0"/>
              <a:t>the </a:t>
            </a:r>
            <a:r>
              <a:rPr lang="en-US" b="0" dirty="0"/>
              <a:t>internal architecture </a:t>
            </a:r>
            <a:r>
              <a:rPr lang="en-US" b="0" dirty="0" smtClean="0"/>
              <a:t>has</a:t>
            </a:r>
          </a:p>
          <a:p>
            <a:pPr>
              <a:spcBef>
                <a:spcPts val="0"/>
              </a:spcBef>
            </a:pPr>
            <a:r>
              <a:rPr lang="en-US" b="0" dirty="0" smtClean="0"/>
              <a:t>gradually migrated </a:t>
            </a:r>
            <a:r>
              <a:rPr lang="en-US" b="0" dirty="0"/>
              <a:t>to RISC</a:t>
            </a:r>
            <a:r>
              <a:rPr lang="en-US" b="0" dirty="0" smtClean="0"/>
              <a:t>.	</a:t>
            </a:r>
            <a:r>
              <a:rPr lang="en-US" dirty="0" smtClean="0"/>
              <a:t>	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B9C809A2-B4E8-463E-B4F1-6C8AD5207020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17" y="1281552"/>
            <a:ext cx="3638550" cy="322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99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71761738"/>
              </p:ext>
            </p:extLst>
          </p:nvPr>
        </p:nvGraphicFramePr>
        <p:xfrm>
          <a:off x="381000" y="0"/>
          <a:ext cx="8305800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:\Users\Sm\Desktop\222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43200" y="2514600"/>
            <a:ext cx="5908010" cy="4114800"/>
          </a:xfrm>
          <a:prstGeom prst="rect">
            <a:avLst/>
          </a:prstGeom>
          <a:ln w="38100" cap="sq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C:\Users\Sm\Desktop\STD-vs-STI.png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76800" y="4267200"/>
            <a:ext cx="1371600" cy="137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0" y="6011863"/>
            <a:ext cx="5791200" cy="365125"/>
          </a:xfrm>
          <a:prstGeom prst="rect">
            <a:avLst/>
          </a:prstGeom>
        </p:spPr>
        <p:txBody>
          <a:bodyPr/>
          <a:lstStyle/>
          <a:p>
            <a:fld id="{48994327-02B3-4979-8274-503B7C45D796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40763" y="5753100"/>
            <a:ext cx="503237" cy="3651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5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58932046"/>
              </p:ext>
            </p:extLst>
          </p:nvPr>
        </p:nvGraphicFramePr>
        <p:xfrm>
          <a:off x="152400" y="914400"/>
          <a:ext cx="89916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39000" cy="944562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Comparison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B4135A1D-2B02-4AF5-82D5-3E1A5AF04971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6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01484031"/>
              </p:ext>
            </p:extLst>
          </p:nvPr>
        </p:nvGraphicFramePr>
        <p:xfrm>
          <a:off x="381000" y="1143000"/>
          <a:ext cx="84582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7239000" cy="944562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Comparison (Cont.)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10400" y="6481763"/>
            <a:ext cx="2133600" cy="301625"/>
          </a:xfrm>
          <a:prstGeom prst="rect">
            <a:avLst/>
          </a:prstGeom>
        </p:spPr>
        <p:txBody>
          <a:bodyPr/>
          <a:lstStyle/>
          <a:p>
            <a:fld id="{B8734BEE-5F1B-4AE7-944B-F96F4A0EF8AD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1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60363" y="457200"/>
            <a:ext cx="7239000" cy="944562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Middle to 80’s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70436479"/>
              </p:ext>
            </p:extLst>
          </p:nvPr>
        </p:nvGraphicFramePr>
        <p:xfrm>
          <a:off x="533400" y="853281"/>
          <a:ext cx="8153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848578094"/>
              </p:ext>
            </p:extLst>
          </p:nvPr>
        </p:nvGraphicFramePr>
        <p:xfrm>
          <a:off x="838200" y="1524000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Oval 8"/>
          <p:cNvSpPr/>
          <p:nvPr/>
        </p:nvSpPr>
        <p:spPr>
          <a:xfrm>
            <a:off x="3110132" y="1676400"/>
            <a:ext cx="4128868" cy="3276600"/>
          </a:xfrm>
          <a:prstGeom prst="ellipse">
            <a:avLst/>
          </a:prstGeom>
          <a:solidFill>
            <a:schemeClr val="accent2"/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Now, The difference between RISC and CISC is no longer one of instruction sets, but of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whole chip architecture and system.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10400" y="6481763"/>
            <a:ext cx="2133600" cy="301625"/>
          </a:xfrm>
          <a:prstGeom prst="rect">
            <a:avLst/>
          </a:prstGeom>
        </p:spPr>
        <p:txBody>
          <a:bodyPr/>
          <a:lstStyle/>
          <a:p>
            <a:fld id="{1F1458B4-2F2B-4937-8D8F-7EFF603E57CE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4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m\Desktop\2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2209800"/>
            <a:ext cx="6324600" cy="4404946"/>
          </a:xfrm>
          <a:prstGeom prst="rect">
            <a:avLst/>
          </a:prstGeom>
          <a:ln w="38100" cap="sq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47900" y="609600"/>
            <a:ext cx="6705600" cy="1143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200" b="1" dirty="0" err="1" smtClean="0">
                <a:solidFill>
                  <a:schemeClr val="accent2">
                    <a:lumMod val="75000"/>
                  </a:schemeClr>
                </a:solidFill>
              </a:rPr>
              <a:t>Cisc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 &amp; </a:t>
            </a:r>
            <a:r>
              <a:rPr lang="en-US" sz="3200" b="1" dirty="0" err="1" smtClean="0">
                <a:solidFill>
                  <a:schemeClr val="accent2">
                    <a:lumMod val="75000"/>
                  </a:schemeClr>
                </a:solidFill>
              </a:rPr>
              <a:t>Risc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 Processors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49D36F00-B6FC-412C-AD22-DB9C2823D6FD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18</a:t>
            </a:fld>
            <a:endParaRPr lang="en-US"/>
          </a:p>
        </p:txBody>
      </p:sp>
      <p:pic>
        <p:nvPicPr>
          <p:cNvPr id="1027" name="Picture 3" descr="C:\Users\Sm\Desktop\STD-vs-STI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800600" y="4267200"/>
            <a:ext cx="1371600" cy="137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94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5943600" cy="536575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CISC &amp; RISC’s Models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011863"/>
            <a:ext cx="5791200" cy="365125"/>
          </a:xfrm>
          <a:prstGeom prst="rect">
            <a:avLst/>
          </a:prstGeom>
        </p:spPr>
        <p:txBody>
          <a:bodyPr/>
          <a:lstStyle/>
          <a:p>
            <a:fld id="{CC98D1F5-B02C-434B-AC53-666080E84A54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40763" y="5753100"/>
            <a:ext cx="503237" cy="3651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467544713"/>
              </p:ext>
            </p:extLst>
          </p:nvPr>
        </p:nvGraphicFramePr>
        <p:xfrm>
          <a:off x="4572000" y="1371600"/>
          <a:ext cx="2895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196900774"/>
              </p:ext>
            </p:extLst>
          </p:nvPr>
        </p:nvGraphicFramePr>
        <p:xfrm>
          <a:off x="1676400" y="1219200"/>
          <a:ext cx="28956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Horizontal Scroll 9"/>
          <p:cNvSpPr/>
          <p:nvPr/>
        </p:nvSpPr>
        <p:spPr>
          <a:xfrm>
            <a:off x="762000" y="2438400"/>
            <a:ext cx="7620000" cy="2438400"/>
          </a:xfrm>
          <a:prstGeom prst="horizontalScroll">
            <a:avLst/>
          </a:prstGeom>
          <a:solidFill>
            <a:schemeClr val="accent2">
              <a:lumMod val="60000"/>
              <a:lumOff val="40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Experiments with MIPS 2000 and Intel 80386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98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14" grpId="0">
        <p:bldAsOne/>
      </p:bldGraphic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1132154" y="2074045"/>
            <a:ext cx="6730060" cy="1089427"/>
          </a:xfrm>
        </p:spPr>
        <p:txBody>
          <a:bodyPr/>
          <a:lstStyle/>
          <a:p>
            <a:r>
              <a:rPr lang="en-GB" b="1" dirty="0">
                <a:latin typeface="Algerian" pitchFamily="82" charset="0"/>
              </a:rPr>
              <a:t>Advance Computer Architecture</a:t>
            </a:r>
            <a:r>
              <a:rPr lang="en-US" sz="2000" b="1" dirty="0">
                <a:latin typeface="Algerian" pitchFamily="82" charset="0"/>
              </a:rPr>
              <a:t/>
            </a:r>
            <a:br>
              <a:rPr lang="en-US" sz="2000" b="1" dirty="0">
                <a:latin typeface="Algerian" pitchFamily="82" charset="0"/>
              </a:rPr>
            </a:b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3124200"/>
            <a:ext cx="4518731" cy="3324687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Adobe Gothic Std B" pitchFamily="34" charset="-128"/>
                <a:cs typeface="Times New Roman" pitchFamily="18" charset="0"/>
              </a:rPr>
              <a:t>COMPARISON BETWEEN </a:t>
            </a:r>
          </a:p>
          <a:p>
            <a:pPr algn="ctr"/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Adobe Gothic Std B" pitchFamily="34" charset="-128"/>
                <a:cs typeface="Times New Roman" pitchFamily="18" charset="0"/>
              </a:rPr>
              <a:t>RICS v/s CISC </a:t>
            </a:r>
          </a:p>
          <a:p>
            <a:pPr algn="ctr"/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Adobe Gothic Std B" pitchFamily="34" charset="-128"/>
                <a:cs typeface="Times New Roman" pitchFamily="18" charset="0"/>
              </a:rPr>
              <a:t>BY</a:t>
            </a:r>
          </a:p>
          <a:p>
            <a:pPr algn="ctr"/>
            <a:endParaRPr lang="en-GB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ea typeface="Adobe Gothic Std B" pitchFamily="34" charset="-128"/>
              <a:cs typeface="Times New Roman" pitchFamily="18" charset="0"/>
            </a:endParaRP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Yi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Gao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Shilang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Tang </a:t>
            </a:r>
          </a:p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Zhongli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Ding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ea typeface="Adobe Gothic Std B" pitchFamily="34" charset="-128"/>
                <a:cs typeface="Times New Roman" pitchFamily="18" charset="0"/>
              </a:rPr>
              <a:t> 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ea typeface="Adobe Gothic Std B" pitchFamily="34" charset="-128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EE6-C7BA-4D97-932C-EC08E136834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11/28/2013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5B4CE-5129-41CA-A75E-F2AE589D1F4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8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4114800" cy="304800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99" y="990600"/>
            <a:ext cx="3957889" cy="2895600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95800" y="3581400"/>
            <a:ext cx="4038600" cy="19050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3200" b="1" dirty="0" smtClean="0">
                <a:solidFill>
                  <a:schemeClr val="accent2">
                    <a:lumMod val="75000"/>
                  </a:schemeClr>
                </a:solidFill>
              </a:rPr>
              <a:t>Intel 80386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Vs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Mips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 r2000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BE2FB22A-6D4E-4F81-B499-014DFB684620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20</a:t>
            </a:fld>
            <a:endParaRPr lang="en-US"/>
          </a:p>
        </p:txBody>
      </p:sp>
      <p:pic>
        <p:nvPicPr>
          <p:cNvPr id="2051" name="Picture 3" descr="C:\Users\Sm\Desktop\images (1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4038600"/>
            <a:ext cx="3657600" cy="213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872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16286718"/>
              </p:ext>
            </p:extLst>
          </p:nvPr>
        </p:nvGraphicFramePr>
        <p:xfrm>
          <a:off x="381000" y="228600"/>
          <a:ext cx="8458200" cy="647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loud Callout 3"/>
          <p:cNvSpPr/>
          <p:nvPr/>
        </p:nvSpPr>
        <p:spPr>
          <a:xfrm rot="21364305">
            <a:off x="4542712" y="1599579"/>
            <a:ext cx="4009777" cy="2575593"/>
          </a:xfrm>
          <a:prstGeom prst="cloudCallout">
            <a:avLst>
              <a:gd name="adj1" fmla="val -31055"/>
              <a:gd name="adj2" fmla="val -6919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5425" indent="-225425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32-bit machine,</a:t>
            </a:r>
          </a:p>
          <a:p>
            <a:pPr marL="225425" indent="-225425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Comparable limitation of hardware </a:t>
            </a:r>
          </a:p>
          <a:p>
            <a:pPr marL="225425" indent="-225425">
              <a:buFont typeface="Wingdings" pitchFamily="2" charset="2"/>
              <a:buChar char="ü"/>
            </a:pPr>
            <a:r>
              <a:rPr lang="en-US" dirty="0" smtClean="0">
                <a:solidFill>
                  <a:schemeClr val="tx1"/>
                </a:solidFill>
              </a:rPr>
              <a:t>Compiler technology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481763"/>
            <a:ext cx="2133600" cy="301625"/>
          </a:xfrm>
          <a:prstGeom prst="rect">
            <a:avLst/>
          </a:prstGeom>
        </p:spPr>
        <p:txBody>
          <a:bodyPr/>
          <a:lstStyle/>
          <a:p>
            <a:fld id="{B723022D-C8AD-4A8E-8753-A51560F7086D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5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562753"/>
              </p:ext>
            </p:extLst>
          </p:nvPr>
        </p:nvGraphicFramePr>
        <p:xfrm>
          <a:off x="228600" y="762000"/>
          <a:ext cx="8763000" cy="586739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389909"/>
                <a:gridCol w="2389909"/>
                <a:gridCol w="3983182"/>
              </a:tblGrid>
              <a:tr h="449774">
                <a:tc>
                  <a:txBody>
                    <a:bodyPr/>
                    <a:lstStyle/>
                    <a:p>
                      <a:r>
                        <a:rPr lang="en-US" dirty="0" smtClean="0"/>
                        <a:t> Components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MIPS R2000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Intel 80386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622"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Date announced</a:t>
                      </a:r>
                      <a:endParaRPr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1986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/>
                        <a:t>1985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62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/>
                        <a:t>Instruction size(bits)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/>
                        <a:t>32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Variable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7955"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Address space(size, model)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32 bits, flat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 bits, segmented with paging</a:t>
                      </a:r>
                    </a:p>
                    <a:p>
                      <a:r>
                        <a:rPr lang="en-US" dirty="0" smtClean="0"/>
                        <a:t>support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7767"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Data alignment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Aligned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/>
                        <a:t>No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622"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Data addressing modes</a:t>
                      </a:r>
                      <a:endParaRPr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2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11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39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/>
                        <a:t>Protection</a:t>
                      </a:r>
                      <a:endParaRPr lang="en-US" dirty="0" smtClean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Page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Segmented Scheme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55622"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Integer registers (number, model, size)</a:t>
                      </a:r>
                      <a:endParaRPr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31 GPR*32 bits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/>
                        <a:t>8 GPR*32 bits, 6 segment</a:t>
                      </a:r>
                      <a:endParaRPr lang="en-US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/>
                        <a:t> registers*16 bits, 2 other * 16 bits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7017"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Floating-point format </a:t>
                      </a:r>
                      <a:endParaRPr lang="en-US" sz="18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baseline="0" dirty="0" smtClean="0"/>
                        <a:t>IEEE 754 single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baseline="0" dirty="0" smtClean="0"/>
                        <a:t>IEEE 754 single, double, extended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Times New Roman"/>
              </a:rPr>
              <a:t>Summary of 80386 and MIPS R2000 architectures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B60FC543-8D8E-48F5-A7BB-29F00F1E2ABB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MIPs R2000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 RISC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2ED21128-21D2-4410-AC03-633783CD16D5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23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181"/>
            <a:ext cx="9067800" cy="5791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0977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7520940" cy="548640"/>
          </a:xfrm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Intel 80386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CISC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6E20DF41-0A19-4A59-8151-157FD88CC715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24</a:t>
            </a:fld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3000"/>
            <a:ext cx="8991600" cy="571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888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1981200"/>
            <a:ext cx="6172200" cy="1894362"/>
          </a:xfrm>
        </p:spPr>
        <p:txBody>
          <a:bodyPr/>
          <a:lstStyle/>
          <a:p>
            <a:pPr algn="r"/>
            <a:r>
              <a:rPr lang="en-US" dirty="0" smtClean="0"/>
              <a:t>Bench marks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0" y="6011863"/>
            <a:ext cx="5791200" cy="365125"/>
          </a:xfrm>
          <a:prstGeom prst="rect">
            <a:avLst/>
          </a:prstGeom>
        </p:spPr>
        <p:txBody>
          <a:bodyPr/>
          <a:lstStyle/>
          <a:p>
            <a:fld id="{8C206922-085B-4DDB-A2B5-9D3AC527B8F1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40763" y="5753100"/>
            <a:ext cx="503237" cy="3651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5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520940" cy="54864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Benchmark Selection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7924800" cy="1905000"/>
          </a:xfrm>
        </p:spPr>
        <p:txBody>
          <a:bodyPr/>
          <a:lstStyle/>
          <a:p>
            <a:pPr marL="398462" indent="-285750"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We select benchmarks used for comparison carefully; we try to </a:t>
            </a:r>
            <a:r>
              <a:rPr lang="en-US" b="0" dirty="0" smtClean="0"/>
              <a:t>select</a:t>
            </a:r>
          </a:p>
          <a:p>
            <a:pPr marL="393700" indent="0">
              <a:spcBef>
                <a:spcPts val="0"/>
              </a:spcBef>
              <a:buClr>
                <a:schemeClr val="accent2"/>
              </a:buClr>
            </a:pPr>
            <a:r>
              <a:rPr lang="en-US" b="0" dirty="0" smtClean="0"/>
              <a:t>benchmarks </a:t>
            </a:r>
            <a:r>
              <a:rPr lang="en-US" b="0" dirty="0"/>
              <a:t>that can </a:t>
            </a:r>
            <a:r>
              <a:rPr lang="en-US" b="0" dirty="0" smtClean="0"/>
              <a:t>cover as </a:t>
            </a:r>
            <a:r>
              <a:rPr lang="en-US" b="0" dirty="0"/>
              <a:t>many faces as possible. </a:t>
            </a:r>
            <a:endParaRPr lang="en-US" b="0" dirty="0" smtClean="0"/>
          </a:p>
          <a:p>
            <a:pPr marL="398462" indent="-285750"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 smtClean="0"/>
              <a:t>The </a:t>
            </a:r>
            <a:r>
              <a:rPr lang="en-US" b="0" dirty="0"/>
              <a:t>series of benchmarks we selected varies from real programs </a:t>
            </a:r>
            <a:r>
              <a:rPr lang="en-US" b="0" dirty="0" smtClean="0"/>
              <a:t>to some famous </a:t>
            </a:r>
            <a:r>
              <a:rPr lang="en-US" b="0" dirty="0"/>
              <a:t>one we got from web, and they are all C programs.</a:t>
            </a:r>
          </a:p>
          <a:p>
            <a:pPr>
              <a:buClr>
                <a:schemeClr val="accent2"/>
              </a:buClr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DDFDFE1C-08B6-47D8-B3B5-0B8A3222D8A2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4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/>
          <a:lstStyle/>
          <a:p>
            <a:r>
              <a:rPr lang="en-GB" dirty="0" smtClean="0"/>
              <a:t>Integer Benchmark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1B81D4E9-13C4-4AAC-B3C8-3A0ED129F0A7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62418081"/>
              </p:ext>
            </p:extLst>
          </p:nvPr>
        </p:nvGraphicFramePr>
        <p:xfrm>
          <a:off x="609600" y="1066800"/>
          <a:ext cx="7848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79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34" y="152400"/>
            <a:ext cx="7467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Floating-point Benchmarks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1B292705-6497-4A87-8292-8DB9A3F25164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94070243"/>
              </p:ext>
            </p:extLst>
          </p:nvPr>
        </p:nvGraphicFramePr>
        <p:xfrm>
          <a:off x="762000" y="1143000"/>
          <a:ext cx="81534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/>
          <p:cNvSpPr/>
          <p:nvPr/>
        </p:nvSpPr>
        <p:spPr>
          <a:xfrm>
            <a:off x="1143000" y="1957166"/>
            <a:ext cx="76200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43000" y="2667000"/>
            <a:ext cx="76200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43000" y="2971800"/>
            <a:ext cx="76200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43000" y="3276600"/>
            <a:ext cx="76200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43000" y="3581400"/>
            <a:ext cx="76200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43000" y="4114800"/>
            <a:ext cx="76200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143000" y="4831081"/>
            <a:ext cx="76200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121834" y="2084948"/>
            <a:ext cx="762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19900" y="2110152"/>
            <a:ext cx="7620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Benchmark compilation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467600" cy="2133600"/>
          </a:xfrm>
        </p:spPr>
        <p:txBody>
          <a:bodyPr/>
          <a:lstStyle/>
          <a:p>
            <a:r>
              <a:rPr lang="en-US" dirty="0" smtClean="0"/>
              <a:t>For MIPS R2000</a:t>
            </a:r>
          </a:p>
          <a:p>
            <a:pPr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i="1" dirty="0" smtClean="0"/>
              <a:t>cc</a:t>
            </a:r>
            <a:r>
              <a:rPr lang="en-US" b="0" dirty="0" smtClean="0"/>
              <a:t> </a:t>
            </a:r>
            <a:r>
              <a:rPr lang="en-US" b="0" dirty="0"/>
              <a:t>which comes with the SGI Unix OS along with an argument:  </a:t>
            </a:r>
          </a:p>
          <a:p>
            <a:pPr marL="338138" indent="0"/>
            <a:r>
              <a:rPr lang="en-US" b="0" i="1" dirty="0" smtClean="0"/>
              <a:t>cc </a:t>
            </a:r>
            <a:r>
              <a:rPr lang="en-US" b="0" i="1" dirty="0"/>
              <a:t>–</a:t>
            </a:r>
            <a:r>
              <a:rPr lang="en-US" b="0" i="1" dirty="0" smtClean="0"/>
              <a:t>mips1*.</a:t>
            </a:r>
            <a:r>
              <a:rPr lang="en-US" b="0" i="1" dirty="0"/>
              <a:t>c.</a:t>
            </a:r>
            <a:r>
              <a:rPr lang="en-US" b="0" dirty="0"/>
              <a:t> </a:t>
            </a:r>
            <a:endParaRPr lang="en-US" b="0" dirty="0" smtClean="0"/>
          </a:p>
          <a:p>
            <a:r>
              <a:rPr lang="en-GB" dirty="0" smtClean="0"/>
              <a:t>For </a:t>
            </a:r>
            <a:r>
              <a:rPr lang="en-US" dirty="0"/>
              <a:t>Intel 80386 </a:t>
            </a:r>
            <a:endParaRPr lang="en-US" dirty="0" smtClean="0"/>
          </a:p>
          <a:p>
            <a:pPr marL="342900" lvl="1" indent="-342900">
              <a:buFont typeface="Wingdings" pitchFamily="2" charset="2"/>
              <a:buChar char="ü"/>
            </a:pPr>
            <a:r>
              <a:rPr lang="en-US" i="1" dirty="0" smtClean="0"/>
              <a:t>VC’s </a:t>
            </a:r>
            <a:r>
              <a:rPr lang="en-US" i="1" dirty="0"/>
              <a:t>debug </a:t>
            </a:r>
            <a:r>
              <a:rPr lang="en-US" dirty="0" smtClean="0"/>
              <a:t>to </a:t>
            </a:r>
            <a:r>
              <a:rPr lang="en-US" dirty="0"/>
              <a:t>get 80386 instructions. </a:t>
            </a:r>
            <a:endParaRPr lang="en-US" dirty="0" smtClean="0"/>
          </a:p>
          <a:p>
            <a:pPr marL="365760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6EA5518A-7496-46F0-9BFA-28B4E335EE69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  <a:latin typeface="Algerian" pitchFamily="82" charset="0"/>
              </a:rPr>
              <a:t>Agenda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Algerian" pitchFamily="82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062637"/>
              </p:ext>
            </p:extLst>
          </p:nvPr>
        </p:nvGraphicFramePr>
        <p:xfrm>
          <a:off x="609600" y="838200"/>
          <a:ext cx="7467600" cy="586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00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520940" cy="548640"/>
          </a:xfrm>
        </p:spPr>
        <p:txBody>
          <a:bodyPr/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Data Collection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85D101B4-CD33-4489-97B5-C599739BC82E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49091351"/>
              </p:ext>
            </p:extLst>
          </p:nvPr>
        </p:nvGraphicFramePr>
        <p:xfrm>
          <a:off x="1447800" y="1219200"/>
          <a:ext cx="7086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8383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7520940" cy="548640"/>
          </a:xfrm>
        </p:spPr>
        <p:txBody>
          <a:bodyPr/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Results from benchmarks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DD723C59-6CC5-4A52-B1B5-FD5A0C694CB0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08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7740B83F-FB9B-406E-992E-C192E59D0278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32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" y="1066800"/>
            <a:ext cx="9142828" cy="573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7520940" cy="548640"/>
          </a:xfrm>
        </p:spPr>
        <p:txBody>
          <a:bodyPr/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(CONT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.)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86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95E12AC9-DEFB-48FC-8D3E-7A27C8B864D8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33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" y="1219200"/>
            <a:ext cx="9136966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5937" y="457200"/>
            <a:ext cx="7520940" cy="548640"/>
          </a:xfrm>
        </p:spPr>
        <p:txBody>
          <a:bodyPr/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(CONT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.)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06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69B63626-0B25-4A31-959D-E87B276D84DC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34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7520940" cy="548640"/>
          </a:xfrm>
        </p:spPr>
        <p:txBody>
          <a:bodyPr/>
          <a:lstStyle/>
          <a:p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(CONT</a:t>
            </a:r>
            <a:r>
              <a:rPr lang="en-GB" dirty="0" smtClean="0">
                <a:solidFill>
                  <a:schemeClr val="accent2">
                    <a:lumMod val="75000"/>
                  </a:schemeClr>
                </a:solidFill>
              </a:rPr>
              <a:t>.)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95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Instruction Count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6D9E9D7B-B8D6-44CC-B88E-DA7D0B0F9C61}" type="datetime1">
              <a:rPr lang="en-US" smtClean="0"/>
              <a:t>11/28/2013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BC5217A8-0E06-4059-AC45-433E2E67A85D}" type="slidenum">
              <a:rPr kumimoji="0" lang="en-US" smtClean="0"/>
              <a:pPr eaLnBrk="1" latinLnBrk="0" hangingPunct="1"/>
              <a:t>35</a:t>
            </a:fld>
            <a:endParaRPr kumimoji="0"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37138"/>
            <a:ext cx="6372225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676400"/>
            <a:ext cx="198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Results:</a:t>
            </a:r>
          </a:p>
          <a:p>
            <a:endParaRPr lang="en-GB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GB" dirty="0" smtClean="0"/>
              <a:t>Ratio 1.0 means that MIPS R2000 executes fewer instructions then 80386.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2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Instruction Format and Coding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467600" cy="48737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0" dirty="0"/>
              <a:t>For MIPS R2000, every instruction is 32bits (4 bytes) long with a fixed </a:t>
            </a:r>
            <a:r>
              <a:rPr lang="en-US" b="0" dirty="0" smtClean="0"/>
              <a:t>6</a:t>
            </a:r>
          </a:p>
          <a:p>
            <a:pPr>
              <a:spcBef>
                <a:spcPts val="0"/>
              </a:spcBef>
            </a:pPr>
            <a:r>
              <a:rPr lang="en-US" b="0" dirty="0" smtClean="0"/>
              <a:t>bits </a:t>
            </a:r>
            <a:r>
              <a:rPr lang="en-US" b="0" dirty="0" err="1" smtClean="0"/>
              <a:t>opcode</a:t>
            </a:r>
            <a:r>
              <a:rPr lang="en-US" b="0" dirty="0" smtClean="0"/>
              <a:t>.</a:t>
            </a:r>
          </a:p>
          <a:p>
            <a:pPr>
              <a:spcBef>
                <a:spcPts val="0"/>
              </a:spcBef>
            </a:pPr>
            <a:r>
              <a:rPr lang="en-US" b="0" dirty="0"/>
              <a:t>It has 4 categories of formats: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123DA5DF-8400-4F50-BC70-2D8A8C7F5610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10636713"/>
              </p:ext>
            </p:extLst>
          </p:nvPr>
        </p:nvGraphicFramePr>
        <p:xfrm>
          <a:off x="1447800" y="20574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02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4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7848600" cy="4360668"/>
          </a:xfrm>
        </p:spPr>
        <p:txBody>
          <a:bodyPr/>
          <a:lstStyle/>
          <a:p>
            <a:r>
              <a:rPr lang="en-US" b="1" dirty="0" smtClean="0"/>
              <a:t>Register-Register:</a:t>
            </a:r>
            <a:endParaRPr lang="nl-NL" b="1" dirty="0" smtClean="0"/>
          </a:p>
          <a:p>
            <a:endParaRPr lang="nl-NL" dirty="0"/>
          </a:p>
          <a:p>
            <a:endParaRPr lang="nl-NL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Register-immediate: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AF987B2A-84D9-4C5C-88D2-DCA0E2DAD346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466374"/>
              </p:ext>
            </p:extLst>
          </p:nvPr>
        </p:nvGraphicFramePr>
        <p:xfrm>
          <a:off x="1447800" y="1981200"/>
          <a:ext cx="6400800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16000"/>
                <a:gridCol w="1016000"/>
                <a:gridCol w="1016000"/>
                <a:gridCol w="1016000"/>
                <a:gridCol w="1270000"/>
                <a:gridCol w="1066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Op(6)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Rs1(5)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Rs2(5)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Rd(5)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dirty="0" smtClean="0"/>
                        <a:t>Const(5)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Opx(6)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18695"/>
              </p:ext>
            </p:extLst>
          </p:nvPr>
        </p:nvGraphicFramePr>
        <p:xfrm>
          <a:off x="1828800" y="3657600"/>
          <a:ext cx="6096000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Op(6) 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Rs1(5) 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Rs2(5) 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Const(16) 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467600" cy="114300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Instruction Format and Coding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6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5780"/>
            <a:ext cx="7520940" cy="548640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1120"/>
            <a:ext cx="7520940" cy="3579849"/>
          </a:xfrm>
        </p:spPr>
        <p:txBody>
          <a:bodyPr/>
          <a:lstStyle/>
          <a:p>
            <a:r>
              <a:rPr lang="en-US" b="1" dirty="0" smtClean="0"/>
              <a:t>Branch: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Jump/call: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AFBAF493-C84C-4E5A-A415-4700CE3E8841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240647"/>
              </p:ext>
            </p:extLst>
          </p:nvPr>
        </p:nvGraphicFramePr>
        <p:xfrm>
          <a:off x="1676400" y="1905000"/>
          <a:ext cx="6096000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6096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Op(6)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Rs1(5) 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Opx(5)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Const(16) 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58774"/>
              </p:ext>
            </p:extLst>
          </p:nvPr>
        </p:nvGraphicFramePr>
        <p:xfrm>
          <a:off x="1981200" y="3733800"/>
          <a:ext cx="6096000" cy="64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/>
                <a:gridCol w="3048000"/>
              </a:tblGrid>
              <a:tr h="4572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Op(6) 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smtClean="0"/>
                        <a:t>Const(26) 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381000" y="228600"/>
            <a:ext cx="7467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accent3">
                    <a:lumMod val="75000"/>
                  </a:schemeClr>
                </a:solidFill>
              </a:rPr>
              <a:t>Instruction Format and Coding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1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366" y="228600"/>
            <a:ext cx="7467600" cy="11430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instruction format of the 80386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80A43E94-3F65-4177-8159-C2426F32784B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39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56846" y="1371600"/>
            <a:ext cx="75965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8313" indent="-355600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dirty="0"/>
              <a:t>The instruction encoding in 80386 is complex, with many different instruction </a:t>
            </a:r>
            <a:r>
              <a:rPr lang="en-US" dirty="0" smtClean="0"/>
              <a:t>formats.</a:t>
            </a:r>
          </a:p>
          <a:p>
            <a:pPr marL="468313" indent="-355600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dirty="0" smtClean="0"/>
              <a:t>Instruction </a:t>
            </a:r>
            <a:r>
              <a:rPr lang="en-US" dirty="0"/>
              <a:t>may vary from one byte, where there are no operands, to up to 17 bytes long. </a:t>
            </a:r>
            <a:endParaRPr lang="en-US" dirty="0" smtClean="0"/>
          </a:p>
          <a:p>
            <a:pPr marL="468313" indent="-355600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dirty="0" smtClean="0"/>
              <a:t>Table 3.5a </a:t>
            </a:r>
            <a:r>
              <a:rPr lang="en-US" dirty="0"/>
              <a:t>shows the instruction formats for 80386.</a:t>
            </a:r>
          </a:p>
        </p:txBody>
      </p:sp>
    </p:spTree>
    <p:extLst>
      <p:ext uri="{BB962C8B-B14F-4D97-AF65-F5344CB8AC3E}">
        <p14:creationId xmlns:p14="http://schemas.microsoft.com/office/powerpoint/2010/main" val="182918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2000" y="1219200"/>
            <a:ext cx="7520940" cy="35798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The debate between </a:t>
            </a:r>
            <a:r>
              <a:rPr lang="en-US" dirty="0" smtClean="0"/>
              <a:t>CISC &amp; RISC has </a:t>
            </a:r>
            <a:r>
              <a:rPr lang="en-US" dirty="0"/>
              <a:t>been going on for a long time </a:t>
            </a:r>
            <a:r>
              <a:rPr lang="en-US" dirty="0" smtClean="0"/>
              <a:t>and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will likely continue. The difference between RISC and CISC can lays on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many levels, lots of plausible arguments </a:t>
            </a:r>
            <a:r>
              <a:rPr lang="en-US" dirty="0"/>
              <a:t>are put forward by both </a:t>
            </a:r>
            <a:r>
              <a:rPr lang="en-US" dirty="0" smtClean="0"/>
              <a:t>sides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such as.</a:t>
            </a:r>
          </a:p>
          <a:p>
            <a:pPr marL="0" indent="0">
              <a:buNone/>
            </a:pPr>
            <a:endParaRPr lang="en-US" dirty="0" smtClean="0"/>
          </a:p>
          <a:p>
            <a:pPr marL="468313" lvl="1" indent="-230188">
              <a:buFont typeface="Wingdings" pitchFamily="2" charset="2"/>
              <a:buChar char="ü"/>
            </a:pPr>
            <a:r>
              <a:rPr lang="en-US" dirty="0" smtClean="0"/>
              <a:t>  Code </a:t>
            </a:r>
            <a:r>
              <a:rPr lang="en-US" dirty="0"/>
              <a:t>density</a:t>
            </a:r>
          </a:p>
          <a:p>
            <a:pPr marL="468313" lvl="1" indent="-230188">
              <a:buFont typeface="Wingdings" pitchFamily="2" charset="2"/>
              <a:buChar char="ü"/>
            </a:pPr>
            <a:r>
              <a:rPr lang="en-US" dirty="0"/>
              <a:t>  </a:t>
            </a:r>
            <a:r>
              <a:rPr lang="en-US" dirty="0" smtClean="0"/>
              <a:t>Transistor </a:t>
            </a:r>
            <a:r>
              <a:rPr lang="en-US" dirty="0"/>
              <a:t>counts </a:t>
            </a:r>
          </a:p>
          <a:p>
            <a:pPr marL="468313" lvl="1" indent="-230188">
              <a:buFont typeface="Wingdings" pitchFamily="2" charset="2"/>
              <a:buChar char="ü"/>
            </a:pPr>
            <a:r>
              <a:rPr lang="en-US" dirty="0"/>
              <a:t>  </a:t>
            </a:r>
            <a:r>
              <a:rPr lang="en-US" dirty="0" smtClean="0"/>
              <a:t>Memory </a:t>
            </a:r>
            <a:r>
              <a:rPr lang="en-US" dirty="0"/>
              <a:t>bottlenecks</a:t>
            </a:r>
          </a:p>
          <a:p>
            <a:pPr marL="468313" lvl="1" indent="-230188">
              <a:buFont typeface="Wingdings" pitchFamily="2" charset="2"/>
              <a:buChar char="ü"/>
            </a:pPr>
            <a:r>
              <a:rPr lang="en-US" dirty="0"/>
              <a:t>  </a:t>
            </a:r>
            <a:r>
              <a:rPr lang="en-US" dirty="0" smtClean="0"/>
              <a:t>Compiler </a:t>
            </a:r>
            <a:endParaRPr lang="en-US" dirty="0"/>
          </a:p>
          <a:p>
            <a:pPr marL="576263" lvl="1" indent="-338138">
              <a:buFont typeface="Wingdings" pitchFamily="2" charset="2"/>
              <a:buChar char="ü"/>
            </a:pPr>
            <a:r>
              <a:rPr lang="en-US" dirty="0" smtClean="0"/>
              <a:t>Decode complexity etc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Ø"/>
            </a:pP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50A992ED-6408-4F0C-AD87-FC666C827A0B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8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33400"/>
            <a:ext cx="7520940" cy="54864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instruction format of the 80386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" y="1219200"/>
            <a:ext cx="9144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A64888BB-1601-4226-B913-541109462D30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4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467600" cy="11430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Addressing modes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9200"/>
            <a:ext cx="7520940" cy="4309572"/>
          </a:xfrm>
        </p:spPr>
        <p:txBody>
          <a:bodyPr>
            <a:normAutofit/>
          </a:bodyPr>
          <a:lstStyle/>
          <a:p>
            <a:r>
              <a:rPr lang="en-US" b="0" dirty="0" smtClean="0"/>
              <a:t>MIPS </a:t>
            </a:r>
            <a:r>
              <a:rPr lang="en-US" b="0" dirty="0"/>
              <a:t>R2000, it has only two kinds of addressing </a:t>
            </a:r>
            <a:r>
              <a:rPr lang="en-US" b="0" dirty="0" smtClean="0"/>
              <a:t>modes:</a:t>
            </a:r>
          </a:p>
          <a:p>
            <a:endParaRPr lang="en-GB" b="0" dirty="0" smtClean="0"/>
          </a:p>
          <a:p>
            <a:endParaRPr lang="en-GB" b="0" dirty="0"/>
          </a:p>
          <a:p>
            <a:endParaRPr lang="en-GB" b="0" dirty="0" smtClean="0"/>
          </a:p>
          <a:p>
            <a:endParaRPr lang="en-GB" b="0" dirty="0"/>
          </a:p>
          <a:p>
            <a:endParaRPr lang="en-GB" b="0" dirty="0" smtClean="0"/>
          </a:p>
          <a:p>
            <a:endParaRPr lang="en-US" b="0" dirty="0" smtClean="0"/>
          </a:p>
          <a:p>
            <a:endParaRPr lang="en-US" b="0" dirty="0" smtClean="0"/>
          </a:p>
          <a:p>
            <a:endParaRPr lang="en-US" b="0" dirty="0"/>
          </a:p>
          <a:p>
            <a:r>
              <a:rPr lang="en-US" b="0" dirty="0" smtClean="0"/>
              <a:t>It </a:t>
            </a:r>
            <a:r>
              <a:rPr lang="en-US" b="0" dirty="0"/>
              <a:t>accesses memory only through load/store instruction, to </a:t>
            </a:r>
            <a:r>
              <a:rPr lang="en-US" b="0" dirty="0" smtClean="0"/>
              <a:t>other instructions, the</a:t>
            </a:r>
          </a:p>
          <a:p>
            <a:r>
              <a:rPr lang="en-US" b="0" dirty="0" smtClean="0"/>
              <a:t>operands </a:t>
            </a:r>
            <a:r>
              <a:rPr lang="en-US" b="0" dirty="0"/>
              <a:t>come from registers</a:t>
            </a:r>
            <a:r>
              <a:rPr lang="en-US" b="0" dirty="0" smtClean="0"/>
              <a:t>.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5FFC2886-DB52-41A5-9034-3070D2DF6990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57305719"/>
              </p:ext>
            </p:extLst>
          </p:nvPr>
        </p:nvGraphicFramePr>
        <p:xfrm>
          <a:off x="1752600" y="1676400"/>
          <a:ext cx="6096000" cy="259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517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467600" cy="1143000"/>
          </a:xfrm>
        </p:spPr>
        <p:txBody>
          <a:bodyPr/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Addressing modes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7467600" cy="4873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/>
              <a:t>To 80386, the operand types </a:t>
            </a:r>
            <a:r>
              <a:rPr lang="en-US" b="0" dirty="0" smtClean="0"/>
              <a:t>of 1st </a:t>
            </a:r>
            <a:r>
              <a:rPr lang="en-US" b="0" dirty="0"/>
              <a:t>and </a:t>
            </a:r>
            <a:r>
              <a:rPr lang="en-US" b="0" dirty="0" smtClean="0"/>
              <a:t>2nd </a:t>
            </a:r>
            <a:r>
              <a:rPr lang="en-US" b="0" dirty="0"/>
              <a:t>operand can </a:t>
            </a:r>
            <a:r>
              <a:rPr lang="en-US" b="0" dirty="0" smtClean="0"/>
              <a:t>be like below: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F1CB7DA7-0888-4261-9606-322D0C51ACEC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106707106"/>
              </p:ext>
            </p:extLst>
          </p:nvPr>
        </p:nvGraphicFramePr>
        <p:xfrm>
          <a:off x="1447800" y="1752600"/>
          <a:ext cx="60960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588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8610600" cy="1143000"/>
          </a:xfrm>
        </p:spPr>
        <p:txBody>
          <a:bodyPr>
            <a:normAutofit fontScale="9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ea typeface="+mn-ea"/>
                <a:cs typeface="+mn-cs"/>
              </a:rPr>
              <a:t>It support 7 data memory addressing modes:</a:t>
            </a:r>
            <a:br>
              <a:rPr lang="en-US" sz="3200" dirty="0">
                <a:solidFill>
                  <a:schemeClr val="accent2">
                    <a:lumMod val="75000"/>
                  </a:schemeClr>
                </a:solidFill>
                <a:ea typeface="+mn-ea"/>
                <a:cs typeface="+mn-cs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467600" cy="3200400"/>
          </a:xfrm>
        </p:spPr>
        <p:txBody>
          <a:bodyPr/>
          <a:lstStyle/>
          <a:p>
            <a:r>
              <a:rPr lang="en-US" b="1" dirty="0"/>
              <a:t>80386 </a:t>
            </a:r>
            <a:r>
              <a:rPr lang="en-US" dirty="0"/>
              <a:t>has 11 addressing modes in </a:t>
            </a:r>
            <a:r>
              <a:rPr lang="en-US" dirty="0" smtClean="0"/>
              <a:t>total, some are below:</a:t>
            </a:r>
            <a:endParaRPr lang="en-US" dirty="0"/>
          </a:p>
          <a:p>
            <a:endParaRPr lang="en-US" dirty="0" smtClean="0"/>
          </a:p>
          <a:p>
            <a:pPr marL="463550" lvl="1" indent="-350838">
              <a:buFont typeface="Wingdings" pitchFamily="2" charset="2"/>
              <a:buChar char="ü"/>
            </a:pPr>
            <a:r>
              <a:rPr lang="en-US" dirty="0" smtClean="0"/>
              <a:t>Absolute</a:t>
            </a:r>
            <a:endParaRPr lang="en-US" dirty="0"/>
          </a:p>
          <a:p>
            <a:pPr marL="463550" lvl="1" indent="-350838">
              <a:buFont typeface="Wingdings" pitchFamily="2" charset="2"/>
              <a:buChar char="ü"/>
            </a:pPr>
            <a:r>
              <a:rPr lang="en-US" dirty="0" smtClean="0"/>
              <a:t>Register </a:t>
            </a:r>
            <a:r>
              <a:rPr lang="en-US" dirty="0"/>
              <a:t>indirect</a:t>
            </a:r>
          </a:p>
          <a:p>
            <a:pPr marL="463550" lvl="1" indent="-350838">
              <a:buFont typeface="Wingdings" pitchFamily="2" charset="2"/>
              <a:buChar char="ü"/>
            </a:pPr>
            <a:r>
              <a:rPr lang="en-US" dirty="0" smtClean="0"/>
              <a:t>Based</a:t>
            </a:r>
            <a:endParaRPr lang="en-US" dirty="0"/>
          </a:p>
          <a:p>
            <a:pPr marL="463550" lvl="1" indent="-350838">
              <a:buFont typeface="Wingdings" pitchFamily="2" charset="2"/>
              <a:buChar char="ü"/>
            </a:pPr>
            <a:r>
              <a:rPr lang="en-US" dirty="0" smtClean="0"/>
              <a:t>Indexed</a:t>
            </a:r>
            <a:endParaRPr lang="en-US" dirty="0"/>
          </a:p>
          <a:p>
            <a:pPr marL="463550" lvl="1" indent="-350838">
              <a:buFont typeface="Wingdings" pitchFamily="2" charset="2"/>
              <a:buChar char="ü"/>
            </a:pPr>
            <a:r>
              <a:rPr lang="en-US" dirty="0" smtClean="0"/>
              <a:t>Based </a:t>
            </a:r>
            <a:r>
              <a:rPr lang="en-US" dirty="0"/>
              <a:t>indexed with displacement</a:t>
            </a:r>
          </a:p>
          <a:p>
            <a:pPr marL="463550" lvl="1" indent="-350838">
              <a:buFont typeface="Wingdings" pitchFamily="2" charset="2"/>
              <a:buChar char="ü"/>
            </a:pPr>
            <a:r>
              <a:rPr lang="en-US" dirty="0" smtClean="0"/>
              <a:t>Based </a:t>
            </a:r>
            <a:r>
              <a:rPr lang="en-US" dirty="0"/>
              <a:t>with scaled indexed and </a:t>
            </a:r>
            <a:r>
              <a:rPr lang="en-US" dirty="0" smtClean="0"/>
              <a:t>displacement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D577170D-90B7-4AEA-83C4-13799FC7B4FB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Traffic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185C34AE-4726-4288-8FEB-EBF8B44A0E83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85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582" y="712932"/>
            <a:ext cx="7520940" cy="548640"/>
          </a:xfrm>
        </p:spPr>
        <p:txBody>
          <a:bodyPr/>
          <a:lstStyle/>
          <a:p>
            <a:r>
              <a:rPr lang="en-US" dirty="0" smtClean="0"/>
              <a:t>Continue..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582" y="1447800"/>
            <a:ext cx="7520940" cy="3579849"/>
          </a:xfrm>
        </p:spPr>
        <p:txBody>
          <a:bodyPr/>
          <a:lstStyle/>
          <a:p>
            <a:pPr indent="-61913">
              <a:spcBef>
                <a:spcPts val="0"/>
              </a:spcBef>
            </a:pPr>
            <a:r>
              <a:rPr lang="en-US" b="0" dirty="0"/>
              <a:t>The debate between RISC and CISC will likely continue, even if the </a:t>
            </a:r>
            <a:r>
              <a:rPr lang="en-US" b="0" dirty="0" smtClean="0"/>
              <a:t>battle</a:t>
            </a:r>
          </a:p>
          <a:p>
            <a:pPr indent="-61913">
              <a:spcBef>
                <a:spcPts val="0"/>
              </a:spcBef>
            </a:pPr>
            <a:r>
              <a:rPr lang="en-US" b="0" dirty="0" smtClean="0"/>
              <a:t>lines </a:t>
            </a:r>
            <a:r>
              <a:rPr lang="en-US" b="0" dirty="0"/>
              <a:t>are </a:t>
            </a:r>
            <a:r>
              <a:rPr lang="en-US" b="0" dirty="0" smtClean="0"/>
              <a:t>now becoming </a:t>
            </a:r>
            <a:r>
              <a:rPr lang="en-US" b="0" dirty="0"/>
              <a:t>fuzzy. This seems clear, no matter what </a:t>
            </a:r>
            <a:r>
              <a:rPr lang="en-US" b="0" dirty="0" smtClean="0"/>
              <a:t>your</a:t>
            </a:r>
          </a:p>
          <a:p>
            <a:pPr indent="-61913">
              <a:spcBef>
                <a:spcPts val="0"/>
              </a:spcBef>
            </a:pPr>
            <a:r>
              <a:rPr lang="en-US" b="0" dirty="0" smtClean="0"/>
              <a:t>RISC </a:t>
            </a:r>
            <a:r>
              <a:rPr lang="en-US" b="0" dirty="0"/>
              <a:t>or CISC </a:t>
            </a:r>
            <a:r>
              <a:rPr lang="en-US" b="0" dirty="0" smtClean="0"/>
              <a:t>persuasion.  </a:t>
            </a:r>
            <a:r>
              <a:rPr lang="en-US" b="0" dirty="0"/>
              <a:t>But </a:t>
            </a:r>
            <a:r>
              <a:rPr lang="en-US" b="0" dirty="0" smtClean="0"/>
              <a:t>the future </a:t>
            </a:r>
            <a:r>
              <a:rPr lang="en-US" b="0" dirty="0"/>
              <a:t>might not bring victory to </a:t>
            </a:r>
            <a:r>
              <a:rPr lang="en-US" b="0" dirty="0" smtClean="0"/>
              <a:t>one</a:t>
            </a:r>
          </a:p>
          <a:p>
            <a:pPr indent="-61913">
              <a:spcBef>
                <a:spcPts val="0"/>
              </a:spcBef>
            </a:pPr>
            <a:r>
              <a:rPr lang="en-US" b="0" dirty="0" smtClean="0"/>
              <a:t>of </a:t>
            </a:r>
            <a:r>
              <a:rPr lang="en-US" b="0" dirty="0"/>
              <a:t>them, but makes both extinct. </a:t>
            </a:r>
          </a:p>
          <a:p>
            <a:pPr marL="1495425" indent="-4763">
              <a:spcBef>
                <a:spcPts val="0"/>
              </a:spcBef>
            </a:pPr>
            <a:endParaRPr lang="en-US" sz="4000" dirty="0" smtClean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  <a:p>
            <a:pPr marL="1495425" indent="-4763">
              <a:spcBef>
                <a:spcPts val="0"/>
              </a:spcBef>
            </a:pPr>
            <a:r>
              <a:rPr lang="en-US" sz="400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So</a:t>
            </a:r>
            <a:r>
              <a:rPr lang="en-US" sz="4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, W</a:t>
            </a:r>
            <a:r>
              <a:rPr lang="en-US" sz="400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ho </a:t>
            </a:r>
            <a:r>
              <a:rPr lang="en-US" sz="4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wins? </a:t>
            </a:r>
            <a:endParaRPr lang="en-US" sz="4000" dirty="0" smtClean="0">
              <a:ln>
                <a:solidFill>
                  <a:schemeClr val="accent3">
                    <a:lumMod val="50000"/>
                  </a:schemeClr>
                </a:solidFill>
              </a:ln>
              <a:solidFill>
                <a:schemeClr val="accent3">
                  <a:lumMod val="75000"/>
                </a:schemeClr>
              </a:solidFill>
            </a:endParaRPr>
          </a:p>
          <a:p>
            <a:pPr marL="1495425" indent="-4763">
              <a:spcBef>
                <a:spcPts val="0"/>
              </a:spcBef>
            </a:pPr>
            <a:r>
              <a:rPr lang="en-US" sz="400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No one wins</a:t>
            </a:r>
            <a:r>
              <a:rPr lang="en-US" sz="4000" dirty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01022" y="6827347"/>
            <a:ext cx="2133600" cy="301625"/>
          </a:xfrm>
          <a:prstGeom prst="rect">
            <a:avLst/>
          </a:prstGeom>
        </p:spPr>
        <p:txBody>
          <a:bodyPr/>
          <a:lstStyle/>
          <a:p>
            <a:fld id="{56C8865E-AC1B-4C87-B59E-B4A242D9C4A8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31385" y="6828935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3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610600" cy="990600"/>
          </a:xfrm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ea typeface="+mn-ea"/>
                <a:cs typeface="+mn-cs"/>
              </a:rPr>
              <a:t>conclusions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  <a:ea typeface="+mn-ea"/>
                <a:cs typeface="+mn-cs"/>
              </a:rPr>
              <a:t/>
            </a:r>
            <a:br>
              <a:rPr lang="en-US" sz="1800" dirty="0">
                <a:solidFill>
                  <a:schemeClr val="accent2">
                    <a:lumMod val="75000"/>
                  </a:schemeClr>
                </a:solidFill>
                <a:ea typeface="+mn-ea"/>
                <a:cs typeface="+mn-cs"/>
              </a:rPr>
            </a:b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CB20753B-A23C-4025-A217-6512F4A06CFA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71971172"/>
              </p:ext>
            </p:extLst>
          </p:nvPr>
        </p:nvGraphicFramePr>
        <p:xfrm>
          <a:off x="533400" y="1219200"/>
          <a:ext cx="8382000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8588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520940" cy="548640"/>
          </a:xfrm>
        </p:spPr>
        <p:txBody>
          <a:bodyPr/>
          <a:lstStyle/>
          <a:p>
            <a:r>
              <a:rPr lang="en-US" dirty="0" smtClean="0"/>
              <a:t>Who Wins?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96869"/>
            <a:ext cx="7520940" cy="194737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 smtClean="0"/>
              <a:t>The </a:t>
            </a:r>
            <a:r>
              <a:rPr lang="en-US" b="0" dirty="0"/>
              <a:t>difference between RISC and CISC chips is getting </a:t>
            </a:r>
            <a:r>
              <a:rPr lang="en-US" b="0" dirty="0" smtClean="0"/>
              <a:t>smaller and </a:t>
            </a:r>
            <a:r>
              <a:rPr lang="en-US" b="0" dirty="0"/>
              <a:t>smaller</a:t>
            </a:r>
            <a:r>
              <a:rPr lang="en-US" b="0" dirty="0" smtClean="0"/>
              <a:t>.</a:t>
            </a:r>
          </a:p>
          <a:p>
            <a:pPr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RISC and CISC architectures are becoming more and more alike. Many of </a:t>
            </a:r>
            <a:r>
              <a:rPr lang="en-US" b="0" dirty="0" smtClean="0"/>
              <a:t>today's RISC </a:t>
            </a:r>
            <a:r>
              <a:rPr lang="en-US" b="0" dirty="0"/>
              <a:t>chips support just as many instructions as yesterday's CISC chips</a:t>
            </a:r>
            <a:r>
              <a:rPr lang="en-US" b="0" dirty="0" smtClean="0"/>
              <a:t>.</a:t>
            </a:r>
          </a:p>
          <a:p>
            <a:pPr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Here maybe we can simply say that RISC and CISC </a:t>
            </a:r>
            <a:r>
              <a:rPr lang="en-US" b="0" dirty="0" smtClean="0"/>
              <a:t>are growing </a:t>
            </a:r>
            <a:r>
              <a:rPr lang="en-US" b="0" dirty="0"/>
              <a:t>to each other in their architecture in the theoretical point of view.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49440" y="6876415"/>
            <a:ext cx="2133600" cy="301625"/>
          </a:xfrm>
          <a:prstGeom prst="rect">
            <a:avLst/>
          </a:prstGeom>
        </p:spPr>
        <p:txBody>
          <a:bodyPr/>
          <a:lstStyle/>
          <a:p>
            <a:fld id="{E39C90C0-67DA-4886-A1DE-276FC43A5AE9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79803" y="687800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8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0"/>
            <a:ext cx="7520940" cy="548640"/>
          </a:xfrm>
        </p:spPr>
        <p:txBody>
          <a:bodyPr/>
          <a:lstStyle/>
          <a:p>
            <a:r>
              <a:rPr lang="en-US" dirty="0" smtClean="0"/>
              <a:t>Continue..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2514600"/>
          </a:xfrm>
        </p:spPr>
        <p:txBody>
          <a:bodyPr>
            <a:normAutofit/>
          </a:bodyPr>
          <a:lstStyle/>
          <a:p>
            <a:pPr indent="-4763"/>
            <a:r>
              <a:rPr lang="en-US" b="0" dirty="0"/>
              <a:t>In reality, what counts is how fast a chip can execute the instructions it is given and </a:t>
            </a:r>
            <a:r>
              <a:rPr lang="en-US" b="0" u="sng" dirty="0"/>
              <a:t>how well </a:t>
            </a:r>
            <a:r>
              <a:rPr lang="en-US" b="0" u="sng" dirty="0" smtClean="0"/>
              <a:t>it runs </a:t>
            </a:r>
            <a:r>
              <a:rPr lang="en-US" b="0" u="sng" dirty="0"/>
              <a:t>existing software</a:t>
            </a:r>
            <a:r>
              <a:rPr lang="en-US" b="0" dirty="0"/>
              <a:t>. Today, both RISC and CISC manufacturers are doing everything to get </a:t>
            </a:r>
            <a:r>
              <a:rPr lang="en-US" b="0" dirty="0" smtClean="0"/>
              <a:t>an edge </a:t>
            </a:r>
            <a:r>
              <a:rPr lang="en-US" b="0" dirty="0"/>
              <a:t>on the competition. In 90's, most new generations of processors employ a mixed bag </a:t>
            </a:r>
            <a:r>
              <a:rPr lang="en-US" b="0" dirty="0" smtClean="0"/>
              <a:t>of architectural </a:t>
            </a:r>
            <a:r>
              <a:rPr lang="en-US" b="0" dirty="0"/>
              <a:t>features</a:t>
            </a:r>
            <a:r>
              <a:rPr lang="en-US" b="0" u="sng" dirty="0"/>
              <a:t>, including multiple execution units, pipelining, caches, and </a:t>
            </a:r>
            <a:r>
              <a:rPr lang="en-US" b="0" u="sng" dirty="0" smtClean="0"/>
              <a:t>floating-point  integration</a:t>
            </a:r>
            <a:r>
              <a:rPr lang="en-US" b="0" u="sng" dirty="0"/>
              <a:t>, </a:t>
            </a:r>
            <a:r>
              <a:rPr lang="en-US" b="0" dirty="0"/>
              <a:t>thus makes performance </a:t>
            </a:r>
            <a:r>
              <a:rPr lang="en-US" b="0" dirty="0" smtClean="0"/>
              <a:t>comparisons    almost </a:t>
            </a:r>
            <a:r>
              <a:rPr lang="en-US" b="0" dirty="0"/>
              <a:t>useless outside of a </a:t>
            </a:r>
            <a:r>
              <a:rPr lang="en-US" b="0" dirty="0" smtClean="0"/>
              <a:t>specific application</a:t>
            </a:r>
            <a:r>
              <a:rPr lang="en-US" b="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86600" y="6632575"/>
            <a:ext cx="2133600" cy="301625"/>
          </a:xfrm>
          <a:prstGeom prst="rect">
            <a:avLst/>
          </a:prstGeom>
        </p:spPr>
        <p:txBody>
          <a:bodyPr/>
          <a:lstStyle/>
          <a:p>
            <a:fld id="{01D6B4E4-EBD1-47EA-B456-6781C95D153F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16963" y="66341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234" y="789131"/>
            <a:ext cx="7520940" cy="548640"/>
          </a:xfrm>
        </p:spPr>
        <p:txBody>
          <a:bodyPr/>
          <a:lstStyle/>
          <a:p>
            <a:r>
              <a:rPr lang="en-US" dirty="0" smtClean="0"/>
              <a:t>Continue..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234" y="1524000"/>
            <a:ext cx="7520940" cy="171877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Finally</a:t>
            </a:r>
            <a:r>
              <a:rPr lang="en-US" b="0" dirty="0" smtClean="0"/>
              <a:t>, They  </a:t>
            </a:r>
            <a:r>
              <a:rPr lang="en-US" b="0" dirty="0"/>
              <a:t>point out that the biggest threat for CISC and RISC might </a:t>
            </a:r>
            <a:r>
              <a:rPr lang="en-US" b="0" dirty="0" smtClean="0"/>
              <a:t>not be </a:t>
            </a:r>
            <a:r>
              <a:rPr lang="en-US" b="0" dirty="0"/>
              <a:t>each </a:t>
            </a:r>
            <a:r>
              <a:rPr lang="en-US" b="0" dirty="0" smtClean="0"/>
              <a:t>other, but </a:t>
            </a:r>
            <a:r>
              <a:rPr lang="en-US" b="0" dirty="0"/>
              <a:t>a new technology called EPIC. EPIC stands for </a:t>
            </a:r>
            <a:r>
              <a:rPr lang="en-US" b="0" dirty="0" smtClean="0"/>
              <a:t>Explicitly Parallel </a:t>
            </a:r>
            <a:r>
              <a:rPr lang="en-US" b="0" dirty="0"/>
              <a:t>Instruction </a:t>
            </a:r>
            <a:r>
              <a:rPr lang="en-US" b="0" dirty="0" smtClean="0"/>
              <a:t>Computing.</a:t>
            </a:r>
          </a:p>
          <a:p>
            <a:pPr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 smtClean="0"/>
              <a:t>EPIC </a:t>
            </a:r>
            <a:r>
              <a:rPr lang="en-US" b="0" dirty="0"/>
              <a:t>is a created by Intel and is in a way a combination of both CISC </a:t>
            </a:r>
            <a:r>
              <a:rPr lang="en-US" b="0" dirty="0" smtClean="0"/>
              <a:t>and RISC</a:t>
            </a:r>
            <a:r>
              <a:rPr lang="en-US" b="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32674" y="6903546"/>
            <a:ext cx="2133600" cy="301625"/>
          </a:xfrm>
          <a:prstGeom prst="rect">
            <a:avLst/>
          </a:prstGeom>
        </p:spPr>
        <p:txBody>
          <a:bodyPr/>
          <a:lstStyle/>
          <a:p>
            <a:fld id="{63F04C35-AFE9-4EDF-ABA4-5D60C7A2C441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63037" y="6905134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1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Introduction(Cont.)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1752600"/>
          </a:xfrm>
        </p:spPr>
        <p:txBody>
          <a:bodyPr>
            <a:normAutofit/>
          </a:bodyPr>
          <a:lstStyle/>
          <a:p>
            <a:pPr indent="-230188"/>
            <a:endParaRPr lang="en-US" b="0" dirty="0" smtClean="0"/>
          </a:p>
          <a:p>
            <a:pPr indent="-230188">
              <a:spcBef>
                <a:spcPts val="0"/>
              </a:spcBef>
            </a:pPr>
            <a:r>
              <a:rPr lang="en-US" b="0" dirty="0" smtClean="0"/>
              <a:t>This </a:t>
            </a:r>
            <a:r>
              <a:rPr lang="en-US" b="0" dirty="0"/>
              <a:t>paper intends to compare these </a:t>
            </a:r>
            <a:r>
              <a:rPr lang="en-US" b="0" dirty="0" smtClean="0"/>
              <a:t>two different </a:t>
            </a:r>
            <a:r>
              <a:rPr lang="en-US" b="0" dirty="0"/>
              <a:t>ideas in detail, their </a:t>
            </a:r>
            <a:r>
              <a:rPr lang="en-US" b="0" dirty="0" smtClean="0"/>
              <a:t>distinct</a:t>
            </a:r>
          </a:p>
          <a:p>
            <a:pPr indent="-230188">
              <a:spcBef>
                <a:spcPts val="0"/>
              </a:spcBef>
            </a:pPr>
            <a:r>
              <a:rPr lang="en-US" b="0" dirty="0" smtClean="0"/>
              <a:t>characters</a:t>
            </a:r>
            <a:r>
              <a:rPr lang="en-US" b="0" dirty="0"/>
              <a:t>, their possible specific application domains, </a:t>
            </a:r>
            <a:r>
              <a:rPr lang="en-US" b="0" dirty="0" smtClean="0"/>
              <a:t>their current </a:t>
            </a:r>
            <a:r>
              <a:rPr lang="en-US" b="0" dirty="0"/>
              <a:t>scope </a:t>
            </a:r>
            <a:r>
              <a:rPr lang="en-US" b="0" dirty="0" smtClean="0"/>
              <a:t>and</a:t>
            </a:r>
          </a:p>
          <a:p>
            <a:pPr indent="-230188">
              <a:spcBef>
                <a:spcPts val="0"/>
              </a:spcBef>
            </a:pPr>
            <a:r>
              <a:rPr lang="en-US" b="0" dirty="0" smtClean="0"/>
              <a:t>their </a:t>
            </a:r>
            <a:r>
              <a:rPr lang="en-US" b="0" dirty="0"/>
              <a:t>future development to the CPU design.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F2D5268C-7E51-4CDB-9081-C1477FADDE70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9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720" y="712932"/>
            <a:ext cx="7520940" cy="548640"/>
          </a:xfrm>
        </p:spPr>
        <p:txBody>
          <a:bodyPr/>
          <a:lstStyle/>
          <a:p>
            <a:r>
              <a:rPr lang="en-US" dirty="0" smtClean="0"/>
              <a:t>Continue..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720" y="1447800"/>
            <a:ext cx="7520940" cy="35798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From our limited experience based on the results of our benchmarks, </a:t>
            </a:r>
            <a:r>
              <a:rPr lang="en-US" b="0" dirty="0" smtClean="0"/>
              <a:t>it appears </a:t>
            </a:r>
            <a:r>
              <a:rPr lang="en-US" b="0" dirty="0"/>
              <a:t>that </a:t>
            </a:r>
            <a:r>
              <a:rPr lang="en-US" b="0" dirty="0" smtClean="0"/>
              <a:t>theoretically the </a:t>
            </a:r>
            <a:r>
              <a:rPr lang="en-US" b="0" dirty="0"/>
              <a:t>pure RISC machine such as MIPS R2000 is </a:t>
            </a:r>
            <a:r>
              <a:rPr lang="en-US" b="0" dirty="0" smtClean="0"/>
              <a:t>a more </a:t>
            </a:r>
            <a:r>
              <a:rPr lang="en-US" b="0" dirty="0"/>
              <a:t>promising style of computer design</a:t>
            </a:r>
          </a:p>
          <a:p>
            <a:pPr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C</a:t>
            </a:r>
            <a:r>
              <a:rPr lang="en-US" b="0" dirty="0" smtClean="0"/>
              <a:t>ompared </a:t>
            </a:r>
            <a:r>
              <a:rPr lang="en-US" b="0" dirty="0"/>
              <a:t>to Intel 80386 CISC Chip at that era. With time fleeting, </a:t>
            </a:r>
            <a:r>
              <a:rPr lang="en-US" b="0" dirty="0" smtClean="0"/>
              <a:t>however, the </a:t>
            </a:r>
            <a:r>
              <a:rPr lang="en-US" b="0" dirty="0"/>
              <a:t>bottom </a:t>
            </a:r>
            <a:r>
              <a:rPr lang="en-US" b="0" dirty="0" smtClean="0"/>
              <a:t>line between </a:t>
            </a:r>
            <a:r>
              <a:rPr lang="en-US" b="0" dirty="0"/>
              <a:t>CISC and RISC becomes blur, in real world, </a:t>
            </a:r>
            <a:r>
              <a:rPr lang="en-US" b="0" dirty="0" smtClean="0"/>
              <a:t>people only </a:t>
            </a:r>
            <a:r>
              <a:rPr lang="en-US" b="0" dirty="0"/>
              <a:t>care about how well a </a:t>
            </a:r>
            <a:r>
              <a:rPr lang="en-US" b="0" dirty="0" smtClean="0"/>
              <a:t>system can </a:t>
            </a:r>
            <a:r>
              <a:rPr lang="en-US" b="0" dirty="0"/>
              <a:t>serve </a:t>
            </a:r>
            <a:r>
              <a:rPr lang="en-US" b="0" dirty="0" smtClean="0"/>
              <a:t>them. </a:t>
            </a:r>
            <a:endParaRPr lang="en-US" b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95160" y="6827347"/>
            <a:ext cx="2133600" cy="301625"/>
          </a:xfrm>
          <a:prstGeom prst="rect">
            <a:avLst/>
          </a:prstGeom>
        </p:spPr>
        <p:txBody>
          <a:bodyPr/>
          <a:lstStyle/>
          <a:p>
            <a:fld id="{EBCA6CFE-ED84-4083-9A11-457A50D340DF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25523" y="6828935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9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rgbClr val="FC9FCB"/>
            </a:gs>
            <a:gs pos="13000">
              <a:srgbClr val="F8B049"/>
            </a:gs>
            <a:gs pos="21001">
              <a:srgbClr val="F8B049"/>
            </a:gs>
            <a:gs pos="63000">
              <a:srgbClr val="FEE7F2"/>
            </a:gs>
            <a:gs pos="67000">
              <a:srgbClr val="F952A0"/>
            </a:gs>
            <a:gs pos="69000">
              <a:srgbClr val="C50849"/>
            </a:gs>
            <a:gs pos="82001">
              <a:srgbClr val="B43E85"/>
            </a:gs>
            <a:gs pos="100000">
              <a:srgbClr val="F8B04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42150" y="6556375"/>
            <a:ext cx="2101850" cy="301625"/>
          </a:xfrm>
          <a:prstGeom prst="rect">
            <a:avLst/>
          </a:prstGeom>
        </p:spPr>
        <p:txBody>
          <a:bodyPr/>
          <a:lstStyle/>
          <a:p>
            <a:fld id="{7F2EB300-F284-43B0-AB10-2BA638EFEA65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77288" y="6556375"/>
            <a:ext cx="366712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51</a:t>
            </a:fld>
            <a:endParaRPr lang="en-US"/>
          </a:p>
        </p:txBody>
      </p:sp>
      <p:sp>
        <p:nvSpPr>
          <p:cNvPr id="3" name="Smiley Face 2"/>
          <p:cNvSpPr/>
          <p:nvPr/>
        </p:nvSpPr>
        <p:spPr>
          <a:xfrm>
            <a:off x="4267200" y="1447800"/>
            <a:ext cx="3623603" cy="2986875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96218" y="1805847"/>
            <a:ext cx="28416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 smtClean="0">
                <a:latin typeface="Bradley Hand ITC" pitchFamily="66" charset="0"/>
              </a:rPr>
              <a:t>Thank You!!!</a:t>
            </a:r>
            <a:endParaRPr lang="en-US" sz="6600" b="1" dirty="0">
              <a:latin typeface="Bradley Hand ITC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3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467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Introduction(Cont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7467600" cy="48737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 smtClean="0"/>
              <a:t>To Explain the difference between them experiment mainly based on the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MIPS R2000 and Intel 80386 instruction sets.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9C665BCD-8E5E-4E01-BB83-5F25F66D98CF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51502492"/>
              </p:ext>
            </p:extLst>
          </p:nvPr>
        </p:nvGraphicFramePr>
        <p:xfrm>
          <a:off x="1447800" y="1981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954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History of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Risc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&amp;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Cisc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7467600" cy="3429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The IBM 360 system, created in 1964, was probably the first </a:t>
            </a:r>
            <a:r>
              <a:rPr lang="en-US" dirty="0" smtClean="0"/>
              <a:t>modern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processor system.</a:t>
            </a:r>
          </a:p>
          <a:p>
            <a:pPr marL="576263" indent="-350838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 smtClean="0"/>
              <a:t>Micro-coded control.</a:t>
            </a:r>
          </a:p>
          <a:p>
            <a:pPr marL="576263" indent="-350838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 smtClean="0"/>
              <a:t>Desire to reduce semantic gap.</a:t>
            </a:r>
          </a:p>
          <a:p>
            <a:pPr marL="576263" indent="-350838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 smtClean="0"/>
              <a:t>Execute </a:t>
            </a:r>
            <a:r>
              <a:rPr lang="en-US" b="0" dirty="0"/>
              <a:t>fewer instructions and thus would have better </a:t>
            </a:r>
            <a:r>
              <a:rPr lang="en-US" b="0" dirty="0" smtClean="0"/>
              <a:t>performance.</a:t>
            </a:r>
            <a:endParaRPr lang="en-US" b="0" dirty="0"/>
          </a:p>
          <a:p>
            <a:pPr marL="576263" indent="-350838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 smtClean="0"/>
              <a:t>Provide </a:t>
            </a:r>
            <a:r>
              <a:rPr lang="en-US" b="0" dirty="0"/>
              <a:t>hardware </a:t>
            </a:r>
            <a:r>
              <a:rPr lang="en-US" b="0" dirty="0" smtClean="0"/>
              <a:t>flexibility.</a:t>
            </a:r>
          </a:p>
          <a:p>
            <a:pPr marL="576263" indent="-350838"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I</a:t>
            </a:r>
            <a:r>
              <a:rPr lang="en-US" b="0" dirty="0" smtClean="0"/>
              <a:t>nstructions </a:t>
            </a:r>
            <a:r>
              <a:rPr lang="en-US" b="0" dirty="0"/>
              <a:t>with different sizes and execution cycles</a:t>
            </a:r>
            <a:r>
              <a:rPr lang="en-US" b="0" dirty="0" smtClean="0"/>
              <a:t>, which </a:t>
            </a:r>
            <a:r>
              <a:rPr lang="en-US" b="0" dirty="0"/>
              <a:t>makes CISC instructions harder to </a:t>
            </a:r>
            <a:r>
              <a:rPr lang="en-US" b="0" dirty="0" smtClean="0"/>
              <a:t>pipeline.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5C3FE8F8-CF80-440C-A46C-6070A6877CB1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4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History (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cont.)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7520940" cy="3579849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the middle of </a:t>
            </a:r>
            <a:r>
              <a:rPr lang="en-US" dirty="0" smtClean="0"/>
              <a:t>70's </a:t>
            </a:r>
            <a:r>
              <a:rPr lang="en-US" dirty="0"/>
              <a:t> people began to doubt the design philosophy </a:t>
            </a:r>
            <a:r>
              <a:rPr lang="en-US" dirty="0" smtClean="0"/>
              <a:t>behind</a:t>
            </a:r>
          </a:p>
          <a:p>
            <a:pPr>
              <a:spcBef>
                <a:spcPts val="0"/>
              </a:spcBef>
            </a:pPr>
            <a:r>
              <a:rPr lang="en-US" dirty="0" smtClean="0"/>
              <a:t>CISC with:</a:t>
            </a:r>
          </a:p>
          <a:p>
            <a:pPr>
              <a:spcBef>
                <a:spcPts val="0"/>
              </a:spcBef>
            </a:pPr>
            <a:endParaRPr lang="en-US" dirty="0" smtClean="0"/>
          </a:p>
          <a:p>
            <a:pPr marL="463550" lvl="1" indent="-350838">
              <a:buFont typeface="Wingdings" pitchFamily="2" charset="2"/>
              <a:buChar char="ü"/>
            </a:pPr>
            <a:r>
              <a:rPr lang="en-US" dirty="0"/>
              <a:t>C</a:t>
            </a:r>
            <a:r>
              <a:rPr lang="en-US" dirty="0" smtClean="0"/>
              <a:t>omplex </a:t>
            </a:r>
            <a:r>
              <a:rPr lang="en-US" dirty="0"/>
              <a:t>instructions </a:t>
            </a:r>
            <a:r>
              <a:rPr lang="en-US" dirty="0" smtClean="0"/>
              <a:t>sets.</a:t>
            </a:r>
          </a:p>
          <a:p>
            <a:pPr marL="463550" lvl="1" indent="-350838">
              <a:buFont typeface="Wingdings" pitchFamily="2" charset="2"/>
              <a:buChar char="ü"/>
            </a:pPr>
            <a:r>
              <a:rPr lang="en-US" dirty="0" smtClean="0"/>
              <a:t>Decoding </a:t>
            </a:r>
            <a:r>
              <a:rPr lang="en-US" dirty="0"/>
              <a:t>and execution of such </a:t>
            </a:r>
            <a:r>
              <a:rPr lang="en-US" dirty="0" smtClean="0"/>
              <a:t>instructions were complicated </a:t>
            </a:r>
            <a:r>
              <a:rPr lang="en-US" dirty="0"/>
              <a:t>and </a:t>
            </a:r>
            <a:r>
              <a:rPr lang="en-US" dirty="0" smtClean="0"/>
              <a:t>time-consuming.</a:t>
            </a:r>
          </a:p>
          <a:p>
            <a:pPr marL="463550" lvl="1" indent="-350838">
              <a:buFont typeface="Wingdings" pitchFamily="2" charset="2"/>
              <a:buChar char="ü"/>
            </a:pPr>
            <a:r>
              <a:rPr lang="en-US" dirty="0" smtClean="0"/>
              <a:t>Overhead </a:t>
            </a:r>
            <a:r>
              <a:rPr lang="en-US" dirty="0"/>
              <a:t>brought by them slowed down the execution of those more frequently used simple instructions</a:t>
            </a:r>
            <a:r>
              <a:rPr lang="en-US" dirty="0" smtClean="0"/>
              <a:t>.</a:t>
            </a:r>
          </a:p>
          <a:p>
            <a:pPr marL="463550" indent="-238125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All these may finally decrease the performance</a:t>
            </a:r>
          </a:p>
          <a:p>
            <a:pPr marL="0" indent="0"/>
            <a:endParaRPr lang="en-US" dirty="0" smtClean="0"/>
          </a:p>
          <a:p>
            <a:pPr>
              <a:buFont typeface="Wingdings" pitchFamily="2" charset="2"/>
              <a:buChar char="Ø"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AD068608-F3DF-459D-A457-E8D9E9F5C325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520940" cy="548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History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520940" cy="1371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Based on </a:t>
            </a:r>
            <a:r>
              <a:rPr lang="en-US" b="0" dirty="0" smtClean="0"/>
              <a:t>previous (slide) </a:t>
            </a:r>
            <a:r>
              <a:rPr lang="en-US" b="0" dirty="0"/>
              <a:t>observation, RISC </a:t>
            </a:r>
            <a:r>
              <a:rPr lang="en-US" b="0" dirty="0" smtClean="0"/>
              <a:t>chips </a:t>
            </a:r>
            <a:r>
              <a:rPr lang="en-US" b="0" dirty="0"/>
              <a:t>evolved </a:t>
            </a:r>
            <a:r>
              <a:rPr lang="en-US" b="0" dirty="0" smtClean="0"/>
              <a:t>around the mid 1970 </a:t>
            </a:r>
            <a:r>
              <a:rPr lang="en-US" b="0" dirty="0"/>
              <a:t>as a reaction at CISC </a:t>
            </a:r>
            <a:r>
              <a:rPr lang="en-US" b="0" dirty="0" smtClean="0"/>
              <a:t>chips.</a:t>
            </a:r>
          </a:p>
          <a:p>
            <a:pPr>
              <a:spcBef>
                <a:spcPts val="0"/>
              </a:spcBef>
              <a:buClr>
                <a:schemeClr val="accent2"/>
              </a:buClr>
              <a:buFont typeface="Wingdings" pitchFamily="2" charset="2"/>
              <a:buChar char="ü"/>
            </a:pPr>
            <a:r>
              <a:rPr lang="en-US" b="0" dirty="0"/>
              <a:t>In 70's, John </a:t>
            </a:r>
            <a:r>
              <a:rPr lang="en-US" b="0" dirty="0" err="1"/>
              <a:t>Cocke</a:t>
            </a:r>
            <a:r>
              <a:rPr lang="en-US" b="0" dirty="0"/>
              <a:t> at IBM's T.J Watson </a:t>
            </a:r>
            <a:r>
              <a:rPr lang="en-US" b="0" dirty="0" smtClean="0"/>
              <a:t>Research Center </a:t>
            </a:r>
            <a:r>
              <a:rPr lang="en-US" b="0" dirty="0"/>
              <a:t>provided </a:t>
            </a:r>
            <a:r>
              <a:rPr lang="en-US" b="0" dirty="0" smtClean="0"/>
              <a:t>the fundamental </a:t>
            </a:r>
            <a:r>
              <a:rPr lang="en-US" b="0" dirty="0"/>
              <a:t>concepts of </a:t>
            </a:r>
            <a:r>
              <a:rPr lang="en-US" b="0" dirty="0" smtClean="0"/>
              <a:t>RISC.</a:t>
            </a:r>
          </a:p>
          <a:p>
            <a:pPr marL="0" indent="0"/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10400" y="6480175"/>
            <a:ext cx="2133600" cy="301625"/>
          </a:xfrm>
          <a:prstGeom prst="rect">
            <a:avLst/>
          </a:prstGeom>
        </p:spPr>
        <p:txBody>
          <a:bodyPr/>
          <a:lstStyle/>
          <a:p>
            <a:fld id="{F4B2A485-F3D2-43DD-AF85-41409580206E}" type="datetime4">
              <a:rPr lang="en-US" smtClean="0"/>
              <a:t>November 28, 2013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0763" y="6481763"/>
            <a:ext cx="503237" cy="301625"/>
          </a:xfrm>
          <a:prstGeom prst="rect">
            <a:avLst/>
          </a:prstGeom>
        </p:spPr>
        <p:txBody>
          <a:bodyPr/>
          <a:lstStyle/>
          <a:p>
            <a:fld id="{2A7E545E-72CA-4FFB-8C30-7C1B091ED4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5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ncomplete_network">
  <a:themeElements>
    <a:clrScheme name="Custom Design 7">
      <a:dk1>
        <a:srgbClr val="5C1F00"/>
      </a:dk1>
      <a:lt1>
        <a:srgbClr val="FFFFFF"/>
      </a:lt1>
      <a:dk2>
        <a:srgbClr val="800000"/>
      </a:dk2>
      <a:lt2>
        <a:srgbClr val="DFD293"/>
      </a:lt2>
      <a:accent1>
        <a:srgbClr val="CC3300"/>
      </a:accent1>
      <a:accent2>
        <a:srgbClr val="BE7960"/>
      </a:accent2>
      <a:accent3>
        <a:srgbClr val="C0AAAA"/>
      </a:accent3>
      <a:accent4>
        <a:srgbClr val="DADADA"/>
      </a:accent4>
      <a:accent5>
        <a:srgbClr val="E2ADAA"/>
      </a:accent5>
      <a:accent6>
        <a:srgbClr val="AC6D56"/>
      </a:accent6>
      <a:hlink>
        <a:srgbClr val="FFFF99"/>
      </a:hlink>
      <a:folHlink>
        <a:srgbClr val="D3A219"/>
      </a:folHlink>
    </a:clrScheme>
    <a:fontScheme name="Custom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ngles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TS010336798</Template>
  <TotalTime>1180</TotalTime>
  <Words>2418</Words>
  <Application>Microsoft Office PowerPoint</Application>
  <PresentationFormat>On-screen Show (4:3)</PresentationFormat>
  <Paragraphs>472</Paragraphs>
  <Slides>51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incomplete_network</vt:lpstr>
      <vt:lpstr>1_Office Theme</vt:lpstr>
      <vt:lpstr>Office Theme</vt:lpstr>
      <vt:lpstr>8_Office Theme</vt:lpstr>
      <vt:lpstr>Angles</vt:lpstr>
      <vt:lpstr>PowerPoint Presentation</vt:lpstr>
      <vt:lpstr>Advance Computer Architecture </vt:lpstr>
      <vt:lpstr>Agenda</vt:lpstr>
      <vt:lpstr>Introduction</vt:lpstr>
      <vt:lpstr>Introduction(Cont.)</vt:lpstr>
      <vt:lpstr>Introduction(Cont.)</vt:lpstr>
      <vt:lpstr>History of Risc &amp; Cisc </vt:lpstr>
      <vt:lpstr>History (cont.)</vt:lpstr>
      <vt:lpstr>History (cont.)</vt:lpstr>
      <vt:lpstr>History (cont.)</vt:lpstr>
      <vt:lpstr>History (cont.)</vt:lpstr>
      <vt:lpstr>History (cont.)</vt:lpstr>
      <vt:lpstr>History (cont.)</vt:lpstr>
      <vt:lpstr>PowerPoint Presentation</vt:lpstr>
      <vt:lpstr>Comparison</vt:lpstr>
      <vt:lpstr>PowerPoint Presentation</vt:lpstr>
      <vt:lpstr>PowerPoint Presentation</vt:lpstr>
      <vt:lpstr> Cisc &amp; Risc Processors</vt:lpstr>
      <vt:lpstr>CISC &amp; RISC’s Models</vt:lpstr>
      <vt:lpstr> Intel 80386 Vs Mips r2000</vt:lpstr>
      <vt:lpstr>PowerPoint Presentation</vt:lpstr>
      <vt:lpstr>Summary of 80386 and MIPS R2000 architectures</vt:lpstr>
      <vt:lpstr>MIPs R2000  RISC</vt:lpstr>
      <vt:lpstr>Intel 80386 CISC</vt:lpstr>
      <vt:lpstr>Bench marks</vt:lpstr>
      <vt:lpstr>Benchmark Selection</vt:lpstr>
      <vt:lpstr>Integer Benchmark</vt:lpstr>
      <vt:lpstr>Floating-point Benchmarks:</vt:lpstr>
      <vt:lpstr>Benchmark compilation</vt:lpstr>
      <vt:lpstr>Data Collection</vt:lpstr>
      <vt:lpstr>Results from benchmarks</vt:lpstr>
      <vt:lpstr>(CONT.)</vt:lpstr>
      <vt:lpstr>(CONT.)</vt:lpstr>
      <vt:lpstr>(CONT.)</vt:lpstr>
      <vt:lpstr>Instruction Count</vt:lpstr>
      <vt:lpstr>Instruction Format and Coding</vt:lpstr>
      <vt:lpstr>Instruction Format and Coding</vt:lpstr>
      <vt:lpstr> </vt:lpstr>
      <vt:lpstr> instruction format of the 80386</vt:lpstr>
      <vt:lpstr> instruction format of the 80386</vt:lpstr>
      <vt:lpstr>Addressing modes</vt:lpstr>
      <vt:lpstr>Addressing modes</vt:lpstr>
      <vt:lpstr>It support 7 data memory addressing modes: </vt:lpstr>
      <vt:lpstr>Data Traffic</vt:lpstr>
      <vt:lpstr>Continue..</vt:lpstr>
      <vt:lpstr>conclusions </vt:lpstr>
      <vt:lpstr>Who Wins?</vt:lpstr>
      <vt:lpstr>Continue..</vt:lpstr>
      <vt:lpstr>Continue..</vt:lpstr>
      <vt:lpstr>Continue..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Home</dc:creator>
  <cp:lastModifiedBy>Sunrise</cp:lastModifiedBy>
  <cp:revision>183</cp:revision>
  <dcterms:created xsi:type="dcterms:W3CDTF">2013-11-15T19:10:43Z</dcterms:created>
  <dcterms:modified xsi:type="dcterms:W3CDTF">2013-11-28T15:11:10Z</dcterms:modified>
</cp:coreProperties>
</file>